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6" r:id="rId3"/>
    <p:sldId id="277" r:id="rId4"/>
    <p:sldId id="288" r:id="rId5"/>
    <p:sldId id="268" r:id="rId6"/>
    <p:sldId id="259" r:id="rId7"/>
    <p:sldId id="270" r:id="rId8"/>
    <p:sldId id="258" r:id="rId9"/>
    <p:sldId id="304" r:id="rId10"/>
    <p:sldId id="297" r:id="rId11"/>
    <p:sldId id="260" r:id="rId12"/>
    <p:sldId id="272" r:id="rId13"/>
    <p:sldId id="298" r:id="rId14"/>
    <p:sldId id="266" r:id="rId15"/>
    <p:sldId id="263" r:id="rId16"/>
    <p:sldId id="299" r:id="rId17"/>
    <p:sldId id="300" r:id="rId18"/>
    <p:sldId id="305" r:id="rId19"/>
    <p:sldId id="274" r:id="rId20"/>
    <p:sldId id="264" r:id="rId21"/>
    <p:sldId id="303" r:id="rId22"/>
    <p:sldId id="310" r:id="rId23"/>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cueil" id="{C41E965D-1BB0-6E42-80C1-B0CE61D34D0F}">
          <p14:sldIdLst>
            <p14:sldId id="256"/>
            <p14:sldId id="276"/>
            <p14:sldId id="277"/>
            <p14:sldId id="288"/>
          </p14:sldIdLst>
        </p14:section>
        <p14:section name="Présentation" id="{34C61D3D-3DDA-8544-919D-38908B71CF6E}">
          <p14:sldIdLst>
            <p14:sldId id="268"/>
            <p14:sldId id="259"/>
          </p14:sldIdLst>
        </p14:section>
        <p14:section name="Introduction" id="{DBB0F080-D76F-2449-A8A8-97428CE5CDE4}">
          <p14:sldIdLst>
            <p14:sldId id="270"/>
            <p14:sldId id="258"/>
            <p14:sldId id="304"/>
            <p14:sldId id="297"/>
            <p14:sldId id="260"/>
          </p14:sldIdLst>
        </p14:section>
        <p14:section name="Demarche" id="{D01103C6-D9B4-874A-903D-1D54C47D2E73}">
          <p14:sldIdLst>
            <p14:sldId id="272"/>
            <p14:sldId id="298"/>
            <p14:sldId id="266"/>
            <p14:sldId id="263"/>
            <p14:sldId id="299"/>
            <p14:sldId id="300"/>
            <p14:sldId id="305"/>
          </p14:sldIdLst>
        </p14:section>
        <p14:section name="Conclusion" id="{17ED8106-7472-CA40-A9D6-5927206203E6}">
          <p14:sldIdLst>
            <p14:sldId id="274"/>
            <p14:sldId id="264"/>
            <p14:sldId id="303"/>
            <p14:sldId id="3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B115"/>
    <a:srgbClr val="101519"/>
    <a:srgbClr val="DF4121"/>
    <a:srgbClr val="12231D"/>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4" autoAdjust="0"/>
    <p:restoredTop sz="94195" autoAdjust="0"/>
  </p:normalViewPr>
  <p:slideViewPr>
    <p:cSldViewPr snapToGrid="0">
      <p:cViewPr varScale="1">
        <p:scale>
          <a:sx n="108" d="100"/>
          <a:sy n="108" d="100"/>
        </p:scale>
        <p:origin x="60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24/02/2023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‹N°›</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3093518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a:p>
        </p:txBody>
      </p:sp>
      <p:sp>
        <p:nvSpPr>
          <p:cNvPr id="4" name="Slide Number Placeholder 3"/>
          <p:cNvSpPr>
            <a:spLocks noGrp="1"/>
          </p:cNvSpPr>
          <p:nvPr>
            <p:ph type="sldNum" sz="quarter" idx="5"/>
          </p:nvPr>
        </p:nvSpPr>
        <p:spPr/>
        <p:txBody>
          <a:bodyPr/>
          <a:lstStyle/>
          <a:p>
            <a:fld id="{5BE92847-51ED-1449-A9AF-8F855167E8E6}" type="slidenum">
              <a:t>4</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E90D4-068F-429A-965F-25043F44DC31}" type="slidenum">
              <a:rPr lang="en-US" smtClean="0"/>
              <a:t>14</a:t>
            </a:fld>
            <a:endParaRPr lang="en-US" dirty="0"/>
          </a:p>
        </p:txBody>
      </p:sp>
    </p:spTree>
    <p:extLst>
      <p:ext uri="{BB962C8B-B14F-4D97-AF65-F5344CB8AC3E}">
        <p14:creationId xmlns:p14="http://schemas.microsoft.com/office/powerpoint/2010/main" val="345803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E90D4-068F-429A-965F-25043F44DC31}" type="slidenum">
              <a:rPr lang="en-US" smtClean="0"/>
              <a:t>17</a:t>
            </a:fld>
            <a:endParaRPr lang="en-US" dirty="0"/>
          </a:p>
        </p:txBody>
      </p:sp>
    </p:spTree>
    <p:extLst>
      <p:ext uri="{BB962C8B-B14F-4D97-AF65-F5344CB8AC3E}">
        <p14:creationId xmlns:p14="http://schemas.microsoft.com/office/powerpoint/2010/main" val="4077025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a:p>
        </p:txBody>
      </p:sp>
      <p:sp>
        <p:nvSpPr>
          <p:cNvPr id="4" name="Slide Number Placeholder 3"/>
          <p:cNvSpPr>
            <a:spLocks noGrp="1"/>
          </p:cNvSpPr>
          <p:nvPr>
            <p:ph type="sldNum" sz="quarter" idx="5"/>
          </p:nvPr>
        </p:nvSpPr>
        <p:spPr/>
        <p:txBody>
          <a:bodyPr/>
          <a:lstStyle/>
          <a:p>
            <a:fld id="{5BE92847-51ED-1449-A9AF-8F855167E8E6}" type="slidenum">
              <a:t>22</a:t>
            </a:fld>
            <a:endParaRPr lang="en-LT"/>
          </a:p>
        </p:txBody>
      </p:sp>
    </p:spTree>
    <p:extLst>
      <p:ext uri="{BB962C8B-B14F-4D97-AF65-F5344CB8AC3E}">
        <p14:creationId xmlns:p14="http://schemas.microsoft.com/office/powerpoint/2010/main" val="424759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24/02/2023</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24/02/2023</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24/02/2023</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24/02/2023</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24/02/2023</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24/02/2023</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24/02/2023</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24/02/2023</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24/02/2023</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24/02/2023</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24/02/2023</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24/02/2023</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‹N°›</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4.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6.wdp"/><Relationship Id="rId7"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0.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svg"/><Relationship Id="rId9" Type="http://schemas.openxmlformats.org/officeDocument/2006/relationships/image" Target="../media/image36.png"/><Relationship Id="rId1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7.xml"/><Relationship Id="rId3" Type="http://schemas.openxmlformats.org/officeDocument/2006/relationships/image" Target="../media/image9.png"/><Relationship Id="rId7" Type="http://schemas.openxmlformats.org/officeDocument/2006/relationships/slide" Target="slide19.xml"/><Relationship Id="rId12" Type="http://schemas.openxmlformats.org/officeDocument/2006/relationships/image" Target="../media/image120.png"/><Relationship Id="rId2" Type="http://schemas.openxmlformats.org/officeDocument/2006/relationships/notesSlide" Target="../notesSlides/notesSlide2.xml"/><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2.png"/><Relationship Id="rId5" Type="http://schemas.openxmlformats.org/officeDocument/2006/relationships/image" Target="../media/image8.png"/><Relationship Id="rId15" Type="http://schemas.openxmlformats.org/officeDocument/2006/relationships/image" Target="../media/image2.png"/><Relationship Id="rId10" Type="http://schemas.openxmlformats.org/officeDocument/2006/relationships/slide" Target="slide5.xml"/><Relationship Id="rId4" Type="http://schemas.openxmlformats.org/officeDocument/2006/relationships/slide" Target="slide12.xml"/><Relationship Id="rId9" Type="http://schemas.openxmlformats.org/officeDocument/2006/relationships/image" Target="../media/image110.pn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8790B9-DB67-4E3D-944A-8E0142886DF2}"/>
              </a:ext>
            </a:extLst>
          </p:cNvPr>
          <p:cNvPicPr>
            <a:picLocks noChangeAspect="1"/>
          </p:cNvPicPr>
          <p:nvPr/>
        </p:nvPicPr>
        <p:blipFill rotWithShape="1">
          <a:blip r:embed="rId2">
            <a:extLst>
              <a:ext uri="{28A0092B-C50C-407E-A947-70E740481C1C}">
                <a14:useLocalDpi xmlns:a14="http://schemas.microsoft.com/office/drawing/2010/main" val="0"/>
              </a:ext>
            </a:extLst>
          </a:blip>
          <a:srcRect l="30649" t="26026" r="21971"/>
          <a:stretch/>
        </p:blipFill>
        <p:spPr>
          <a:xfrm>
            <a:off x="0" y="0"/>
            <a:ext cx="5776546" cy="5073161"/>
          </a:xfrm>
          <a:prstGeom prst="rect">
            <a:avLst/>
          </a:prstGeom>
        </p:spPr>
      </p:pic>
      <p:sp>
        <p:nvSpPr>
          <p:cNvPr id="6" name="Freeform: Shape 5">
            <a:extLst>
              <a:ext uri="{FF2B5EF4-FFF2-40B4-BE49-F238E27FC236}">
                <a16:creationId xmlns:a16="http://schemas.microsoft.com/office/drawing/2014/main" id="{ABE1098F-47A3-4310-86F4-FDBDB59D87A7}"/>
              </a:ext>
            </a:extLst>
          </p:cNvPr>
          <p:cNvSpPr/>
          <p:nvPr/>
        </p:nvSpPr>
        <p:spPr>
          <a:xfrm>
            <a:off x="0" y="0"/>
            <a:ext cx="6096000" cy="6858000"/>
          </a:xfrm>
          <a:custGeom>
            <a:avLst/>
            <a:gdLst>
              <a:gd name="connsiteX0" fmla="*/ 2780447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2167470 h 6858000"/>
              <a:gd name="connsiteX5" fmla="*/ 50743 w 6096000"/>
              <a:gd name="connsiteY5" fmla="*/ 2214793 h 6858000"/>
              <a:gd name="connsiteX6" fmla="*/ 2693233 w 6096000"/>
              <a:gd name="connsiteY6" fmla="*/ 4440918 h 6858000"/>
              <a:gd name="connsiteX7" fmla="*/ 5125675 w 6096000"/>
              <a:gd name="connsiteY7" fmla="*/ 4232893 h 6858000"/>
              <a:gd name="connsiteX8" fmla="*/ 5125675 w 6096000"/>
              <a:gd name="connsiteY8" fmla="*/ 4232894 h 6858000"/>
              <a:gd name="connsiteX9" fmla="*/ 4917651 w 6096000"/>
              <a:gd name="connsiteY9" fmla="*/ 18004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6858000">
                <a:moveTo>
                  <a:pt x="2780447" y="0"/>
                </a:moveTo>
                <a:lnTo>
                  <a:pt x="6096000" y="0"/>
                </a:lnTo>
                <a:lnTo>
                  <a:pt x="6096000" y="6858000"/>
                </a:lnTo>
                <a:lnTo>
                  <a:pt x="0" y="6858000"/>
                </a:lnTo>
                <a:lnTo>
                  <a:pt x="0" y="2167470"/>
                </a:lnTo>
                <a:lnTo>
                  <a:pt x="50743" y="2214793"/>
                </a:lnTo>
                <a:lnTo>
                  <a:pt x="2693233" y="4440918"/>
                </a:lnTo>
                <a:cubicBezTo>
                  <a:pt x="3422378" y="5055174"/>
                  <a:pt x="4511419" y="4962038"/>
                  <a:pt x="5125675" y="4232893"/>
                </a:cubicBezTo>
                <a:lnTo>
                  <a:pt x="5125675" y="4232894"/>
                </a:lnTo>
                <a:cubicBezTo>
                  <a:pt x="5739931" y="3503749"/>
                  <a:pt x="5646796" y="2414709"/>
                  <a:pt x="4917651" y="18004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DA476D56-4B9A-4C77-BE8E-1A456CD409C3}"/>
              </a:ext>
            </a:extLst>
          </p:cNvPr>
          <p:cNvSpPr/>
          <p:nvPr/>
        </p:nvSpPr>
        <p:spPr>
          <a:xfrm rot="2404094">
            <a:off x="-1088671" y="221574"/>
            <a:ext cx="7089422" cy="3524783"/>
          </a:xfrm>
          <a:prstGeom prst="roundRect">
            <a:avLst>
              <a:gd name="adj" fmla="val 50000"/>
            </a:avLst>
          </a:prstGeom>
          <a:noFill/>
          <a:ln w="38100">
            <a:solidFill>
              <a:srgbClr val="226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2">
            <a:extLst>
              <a:ext uri="{FF2B5EF4-FFF2-40B4-BE49-F238E27FC236}">
                <a16:creationId xmlns:a16="http://schemas.microsoft.com/office/drawing/2014/main" id="{D595BCFD-6203-4E00-AD39-6341C96BDF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4161" y="6353546"/>
            <a:ext cx="426744" cy="426744"/>
          </a:xfrm>
          <a:prstGeom prst="rect">
            <a:avLst/>
          </a:prstGeom>
        </p:spPr>
      </p:pic>
      <p:grpSp>
        <p:nvGrpSpPr>
          <p:cNvPr id="17" name="Group 2">
            <a:extLst>
              <a:ext uri="{FF2B5EF4-FFF2-40B4-BE49-F238E27FC236}">
                <a16:creationId xmlns:a16="http://schemas.microsoft.com/office/drawing/2014/main" id="{02002AF9-6AF1-4BB6-828A-D8D73B72A679}"/>
              </a:ext>
            </a:extLst>
          </p:cNvPr>
          <p:cNvGrpSpPr>
            <a:grpSpLocks noChangeAspect="1"/>
          </p:cNvGrpSpPr>
          <p:nvPr/>
        </p:nvGrpSpPr>
        <p:grpSpPr>
          <a:xfrm rot="19426236">
            <a:off x="560964" y="6375056"/>
            <a:ext cx="438150" cy="379834"/>
            <a:chOff x="0" y="0"/>
            <a:chExt cx="3196590" cy="2771140"/>
          </a:xfrm>
          <a:solidFill>
            <a:srgbClr val="2261DC"/>
          </a:solidFill>
        </p:grpSpPr>
        <p:sp>
          <p:nvSpPr>
            <p:cNvPr id="18" name="Freeform 3">
              <a:extLst>
                <a:ext uri="{FF2B5EF4-FFF2-40B4-BE49-F238E27FC236}">
                  <a16:creationId xmlns:a16="http://schemas.microsoft.com/office/drawing/2014/main" id="{261A06B6-47B0-4C51-9FFA-3B72C9F9E81B}"/>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21" name="Group 2">
            <a:extLst>
              <a:ext uri="{FF2B5EF4-FFF2-40B4-BE49-F238E27FC236}">
                <a16:creationId xmlns:a16="http://schemas.microsoft.com/office/drawing/2014/main" id="{F48F7A14-2B63-4633-99AE-FEE4CCAC8F9C}"/>
              </a:ext>
            </a:extLst>
          </p:cNvPr>
          <p:cNvGrpSpPr>
            <a:grpSpLocks noChangeAspect="1"/>
          </p:cNvGrpSpPr>
          <p:nvPr/>
        </p:nvGrpSpPr>
        <p:grpSpPr>
          <a:xfrm rot="19597915">
            <a:off x="11093250" y="76347"/>
            <a:ext cx="492262" cy="426744"/>
            <a:chOff x="0" y="0"/>
            <a:chExt cx="3196590" cy="2771140"/>
          </a:xfrm>
          <a:solidFill>
            <a:srgbClr val="2261DC"/>
          </a:solidFill>
        </p:grpSpPr>
        <p:sp>
          <p:nvSpPr>
            <p:cNvPr id="22" name="Freeform 3">
              <a:extLst>
                <a:ext uri="{FF2B5EF4-FFF2-40B4-BE49-F238E27FC236}">
                  <a16:creationId xmlns:a16="http://schemas.microsoft.com/office/drawing/2014/main" id="{7E6509DF-A555-43CE-8F08-1B16F54E6D05}"/>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sp>
        <p:nvSpPr>
          <p:cNvPr id="36" name="Oval 40">
            <a:extLst>
              <a:ext uri="{FF2B5EF4-FFF2-40B4-BE49-F238E27FC236}">
                <a16:creationId xmlns:a16="http://schemas.microsoft.com/office/drawing/2014/main" id="{F57DF0A6-142F-4433-BF37-E2CB49DC3F9B}"/>
              </a:ext>
            </a:extLst>
          </p:cNvPr>
          <p:cNvSpPr/>
          <p:nvPr/>
        </p:nvSpPr>
        <p:spPr>
          <a:xfrm>
            <a:off x="6247518" y="2622108"/>
            <a:ext cx="336315" cy="336315"/>
          </a:xfrm>
          <a:prstGeom prst="ellipse">
            <a:avLst/>
          </a:prstGeom>
          <a:noFill/>
          <a:ln w="101600">
            <a:solidFill>
              <a:schemeClr val="bg2">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37" name="Group 41">
            <a:extLst>
              <a:ext uri="{FF2B5EF4-FFF2-40B4-BE49-F238E27FC236}">
                <a16:creationId xmlns:a16="http://schemas.microsoft.com/office/drawing/2014/main" id="{C92C5C82-FABB-4728-874B-23A49711B1F2}"/>
              </a:ext>
            </a:extLst>
          </p:cNvPr>
          <p:cNvGrpSpPr/>
          <p:nvPr/>
        </p:nvGrpSpPr>
        <p:grpSpPr>
          <a:xfrm>
            <a:off x="5715593" y="1496224"/>
            <a:ext cx="163780" cy="158891"/>
            <a:chOff x="1752601" y="4673601"/>
            <a:chExt cx="106363" cy="103188"/>
          </a:xfrm>
          <a:solidFill>
            <a:srgbClr val="002060">
              <a:alpha val="35000"/>
            </a:srgbClr>
          </a:solidFill>
        </p:grpSpPr>
        <p:sp>
          <p:nvSpPr>
            <p:cNvPr id="38" name="Freeform 48">
              <a:extLst>
                <a:ext uri="{FF2B5EF4-FFF2-40B4-BE49-F238E27FC236}">
                  <a16:creationId xmlns:a16="http://schemas.microsoft.com/office/drawing/2014/main" id="{5F2F5163-5984-41E6-A7FC-A99D1BDD1BC4}"/>
                </a:ext>
              </a:extLst>
            </p:cNvPr>
            <p:cNvSpPr>
              <a:spLocks/>
            </p:cNvSpPr>
            <p:nvPr/>
          </p:nvSpPr>
          <p:spPr bwMode="auto">
            <a:xfrm>
              <a:off x="1752601" y="4673601"/>
              <a:ext cx="106363" cy="103188"/>
            </a:xfrm>
            <a:custGeom>
              <a:avLst/>
              <a:gdLst>
                <a:gd name="T0" fmla="*/ 59 w 70"/>
                <a:gd name="T1" fmla="*/ 69 h 69"/>
                <a:gd name="T2" fmla="*/ 52 w 70"/>
                <a:gd name="T3" fmla="*/ 66 h 69"/>
                <a:gd name="T4" fmla="*/ 4 w 70"/>
                <a:gd name="T5" fmla="*/ 18 h 69"/>
                <a:gd name="T6" fmla="*/ 4 w 70"/>
                <a:gd name="T7" fmla="*/ 4 h 69"/>
                <a:gd name="T8" fmla="*/ 18 w 70"/>
                <a:gd name="T9" fmla="*/ 4 h 69"/>
                <a:gd name="T10" fmla="*/ 66 w 70"/>
                <a:gd name="T11" fmla="*/ 52 h 69"/>
                <a:gd name="T12" fmla="*/ 66 w 70"/>
                <a:gd name="T13" fmla="*/ 66 h 69"/>
                <a:gd name="T14" fmla="*/ 59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39" name="Freeform 49">
              <a:extLst>
                <a:ext uri="{FF2B5EF4-FFF2-40B4-BE49-F238E27FC236}">
                  <a16:creationId xmlns:a16="http://schemas.microsoft.com/office/drawing/2014/main" id="{12844044-B59C-4816-8592-5AF31828BEA1}"/>
                </a:ext>
              </a:extLst>
            </p:cNvPr>
            <p:cNvSpPr>
              <a:spLocks/>
            </p:cNvSpPr>
            <p:nvPr/>
          </p:nvSpPr>
          <p:spPr bwMode="auto">
            <a:xfrm>
              <a:off x="1752601" y="4673601"/>
              <a:ext cx="106363" cy="103188"/>
            </a:xfrm>
            <a:custGeom>
              <a:avLst/>
              <a:gdLst>
                <a:gd name="T0" fmla="*/ 11 w 70"/>
                <a:gd name="T1" fmla="*/ 69 h 69"/>
                <a:gd name="T2" fmla="*/ 4 w 70"/>
                <a:gd name="T3" fmla="*/ 66 h 69"/>
                <a:gd name="T4" fmla="*/ 4 w 70"/>
                <a:gd name="T5" fmla="*/ 52 h 69"/>
                <a:gd name="T6" fmla="*/ 52 w 70"/>
                <a:gd name="T7" fmla="*/ 4 h 69"/>
                <a:gd name="T8" fmla="*/ 66 w 70"/>
                <a:gd name="T9" fmla="*/ 4 h 69"/>
                <a:gd name="T10" fmla="*/ 66 w 70"/>
                <a:gd name="T11" fmla="*/ 18 h 69"/>
                <a:gd name="T12" fmla="*/ 18 w 70"/>
                <a:gd name="T13" fmla="*/ 66 h 69"/>
                <a:gd name="T14" fmla="*/ 11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44" name="Group 48">
            <a:extLst>
              <a:ext uri="{FF2B5EF4-FFF2-40B4-BE49-F238E27FC236}">
                <a16:creationId xmlns:a16="http://schemas.microsoft.com/office/drawing/2014/main" id="{DCA5F23B-C027-486B-B135-46E97AB9E8C6}"/>
              </a:ext>
            </a:extLst>
          </p:cNvPr>
          <p:cNvGrpSpPr/>
          <p:nvPr/>
        </p:nvGrpSpPr>
        <p:grpSpPr>
          <a:xfrm>
            <a:off x="11108056" y="3381075"/>
            <a:ext cx="194387" cy="194387"/>
            <a:chOff x="9175399" y="8544046"/>
            <a:chExt cx="626208" cy="626207"/>
          </a:xfrm>
        </p:grpSpPr>
        <p:sp>
          <p:nvSpPr>
            <p:cNvPr id="45" name="Freeform 46">
              <a:extLst>
                <a:ext uri="{FF2B5EF4-FFF2-40B4-BE49-F238E27FC236}">
                  <a16:creationId xmlns:a16="http://schemas.microsoft.com/office/drawing/2014/main" id="{1EE67B02-9B35-438C-8517-0EC5AEF37E06}"/>
                </a:ext>
              </a:extLst>
            </p:cNvPr>
            <p:cNvSpPr>
              <a:spLocks/>
            </p:cNvSpPr>
            <p:nvPr/>
          </p:nvSpPr>
          <p:spPr bwMode="auto">
            <a:xfrm>
              <a:off x="9175399" y="8774525"/>
              <a:ext cx="626208" cy="165250"/>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solidFill>
              <a:schemeClr val="accent2">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46" name="Freeform 47">
              <a:extLst>
                <a:ext uri="{FF2B5EF4-FFF2-40B4-BE49-F238E27FC236}">
                  <a16:creationId xmlns:a16="http://schemas.microsoft.com/office/drawing/2014/main" id="{F8B13FB1-F466-4BCB-BE25-26ED9A48C9F9}"/>
                </a:ext>
              </a:extLst>
            </p:cNvPr>
            <p:cNvSpPr>
              <a:spLocks/>
            </p:cNvSpPr>
            <p:nvPr/>
          </p:nvSpPr>
          <p:spPr bwMode="auto">
            <a:xfrm>
              <a:off x="9405862" y="8544046"/>
              <a:ext cx="165250" cy="626207"/>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solidFill>
              <a:schemeClr val="accent2">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115" name="Group 14">
            <a:extLst>
              <a:ext uri="{FF2B5EF4-FFF2-40B4-BE49-F238E27FC236}">
                <a16:creationId xmlns:a16="http://schemas.microsoft.com/office/drawing/2014/main" id="{4636FABA-972D-4F47-AF7A-6D91C90C053E}"/>
              </a:ext>
            </a:extLst>
          </p:cNvPr>
          <p:cNvGrpSpPr/>
          <p:nvPr/>
        </p:nvGrpSpPr>
        <p:grpSpPr>
          <a:xfrm rot="3600000">
            <a:off x="7357262" y="520572"/>
            <a:ext cx="4207051" cy="4205371"/>
            <a:chOff x="7992710" y="2530607"/>
            <a:chExt cx="8415197" cy="8411838"/>
          </a:xfrm>
          <a:solidFill>
            <a:schemeClr val="bg1"/>
          </a:solidFill>
          <a:effectLst>
            <a:outerShdw blurRad="1028700" sx="102000" sy="102000" algn="ctr" rotWithShape="0">
              <a:schemeClr val="accent6"/>
            </a:outerShdw>
          </a:effectLst>
        </p:grpSpPr>
        <p:sp>
          <p:nvSpPr>
            <p:cNvPr id="116" name="Oval 5">
              <a:extLst>
                <a:ext uri="{FF2B5EF4-FFF2-40B4-BE49-F238E27FC236}">
                  <a16:creationId xmlns:a16="http://schemas.microsoft.com/office/drawing/2014/main" id="{0EA4EF82-CB41-459E-9838-69613F7A4127}"/>
                </a:ext>
              </a:extLst>
            </p:cNvPr>
            <p:cNvSpPr>
              <a:spLocks noChangeArrowheads="1"/>
            </p:cNvSpPr>
            <p:nvPr/>
          </p:nvSpPr>
          <p:spPr bwMode="auto">
            <a:xfrm>
              <a:off x="7992710" y="2530607"/>
              <a:ext cx="8415197" cy="8411838"/>
            </a:xfrm>
            <a:prstGeom prst="ellipse">
              <a:avLst/>
            </a:prstGeom>
            <a:grpFill/>
            <a:ln>
              <a:noFill/>
            </a:ln>
          </p:spPr>
          <p:style>
            <a:lnRef idx="0">
              <a:scrgbClr r="0" g="0" b="0"/>
            </a:lnRef>
            <a:fillRef idx="0">
              <a:scrgbClr r="0" g="0" b="0"/>
            </a:fillRef>
            <a:effectRef idx="0">
              <a:scrgbClr r="0" g="0" b="0"/>
            </a:effectRef>
            <a:fontRef idx="minor">
              <a:schemeClr val="lt1"/>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17" name="Freeform 8">
              <a:extLst>
                <a:ext uri="{FF2B5EF4-FFF2-40B4-BE49-F238E27FC236}">
                  <a16:creationId xmlns:a16="http://schemas.microsoft.com/office/drawing/2014/main" id="{2E882EC8-BFF8-4677-A446-B1A6FD8561CB}"/>
                </a:ext>
              </a:extLst>
            </p:cNvPr>
            <p:cNvSpPr>
              <a:spLocks/>
            </p:cNvSpPr>
            <p:nvPr/>
          </p:nvSpPr>
          <p:spPr bwMode="auto">
            <a:xfrm>
              <a:off x="8049843" y="7410346"/>
              <a:ext cx="8304295" cy="3532099"/>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grpFill/>
            <a:ln>
              <a:noFill/>
            </a:ln>
          </p:spPr>
          <p:style>
            <a:lnRef idx="0">
              <a:scrgbClr r="0" g="0" b="0"/>
            </a:lnRef>
            <a:fillRef idx="0">
              <a:scrgbClr r="0" g="0" b="0"/>
            </a:fillRef>
            <a:effectRef idx="0">
              <a:scrgbClr r="0" g="0" b="0"/>
            </a:effectRef>
            <a:fontRef idx="minor">
              <a:schemeClr val="lt1"/>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sp>
        <p:nvSpPr>
          <p:cNvPr id="53" name="TextBox 27">
            <a:extLst>
              <a:ext uri="{FF2B5EF4-FFF2-40B4-BE49-F238E27FC236}">
                <a16:creationId xmlns:a16="http://schemas.microsoft.com/office/drawing/2014/main" id="{64D9CED0-35A6-4FD2-AC27-A25E67EF1C96}"/>
              </a:ext>
            </a:extLst>
          </p:cNvPr>
          <p:cNvSpPr txBox="1"/>
          <p:nvPr/>
        </p:nvSpPr>
        <p:spPr>
          <a:xfrm>
            <a:off x="8489900" y="3119345"/>
            <a:ext cx="2082621" cy="553998"/>
          </a:xfrm>
          <a:prstGeom prst="rect">
            <a:avLst/>
          </a:prstGeom>
          <a:noFill/>
          <a:effectLst/>
        </p:spPr>
        <p:txBody>
          <a:bodyPr wrap="none" rtlCol="0" anchor="ctr">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kumimoji="0" lang="en-US" sz="3000" i="0" u="none" strike="noStrike" kern="1200" normalizeH="0" baseline="0" noProof="0" dirty="0">
                <a:ln w="0"/>
                <a:solidFill>
                  <a:srgbClr val="0070C0"/>
                </a:solidFill>
                <a:effectLst>
                  <a:reflection blurRad="6350" stA="53000" endA="300" endPos="35500" dir="5400000" sy="-90000" algn="bl" rotWithShape="0"/>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Open-Sup</a:t>
            </a:r>
          </a:p>
        </p:txBody>
      </p:sp>
      <p:pic>
        <p:nvPicPr>
          <p:cNvPr id="5" name="Image 4">
            <a:extLst>
              <a:ext uri="{FF2B5EF4-FFF2-40B4-BE49-F238E27FC236}">
                <a16:creationId xmlns:a16="http://schemas.microsoft.com/office/drawing/2014/main" id="{E69310DF-54EB-4EAE-8B16-E5C43E3B7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215" y="1495575"/>
            <a:ext cx="3546408" cy="1619250"/>
          </a:xfrm>
          <a:prstGeom prst="rect">
            <a:avLst/>
          </a:prstGeom>
        </p:spPr>
      </p:pic>
      <p:grpSp>
        <p:nvGrpSpPr>
          <p:cNvPr id="50" name="Group 54">
            <a:extLst>
              <a:ext uri="{FF2B5EF4-FFF2-40B4-BE49-F238E27FC236}">
                <a16:creationId xmlns:a16="http://schemas.microsoft.com/office/drawing/2014/main" id="{5265D613-1506-457D-9351-585F4FAAB304}"/>
              </a:ext>
            </a:extLst>
          </p:cNvPr>
          <p:cNvGrpSpPr/>
          <p:nvPr/>
        </p:nvGrpSpPr>
        <p:grpSpPr>
          <a:xfrm>
            <a:off x="9503421" y="593081"/>
            <a:ext cx="416687" cy="416686"/>
            <a:chOff x="965201" y="4870451"/>
            <a:chExt cx="228600" cy="228600"/>
          </a:xfrm>
          <a:solidFill>
            <a:schemeClr val="accent2">
              <a:alpha val="35000"/>
            </a:schemeClr>
          </a:solidFill>
        </p:grpSpPr>
        <p:sp>
          <p:nvSpPr>
            <p:cNvPr id="51" name="Freeform 46">
              <a:extLst>
                <a:ext uri="{FF2B5EF4-FFF2-40B4-BE49-F238E27FC236}">
                  <a16:creationId xmlns:a16="http://schemas.microsoft.com/office/drawing/2014/main" id="{AA6F7AB9-76E3-4686-929B-E055DCB2BCAE}"/>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52" name="Freeform 47">
              <a:extLst>
                <a:ext uri="{FF2B5EF4-FFF2-40B4-BE49-F238E27FC236}">
                  <a16:creationId xmlns:a16="http://schemas.microsoft.com/office/drawing/2014/main" id="{87686935-7ADD-46CB-AF4F-B7EAD48C2D32}"/>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24" name="Group 28">
            <a:extLst>
              <a:ext uri="{FF2B5EF4-FFF2-40B4-BE49-F238E27FC236}">
                <a16:creationId xmlns:a16="http://schemas.microsoft.com/office/drawing/2014/main" id="{3BF15AE9-A351-4587-A2A1-27B5A6457A96}"/>
              </a:ext>
            </a:extLst>
          </p:cNvPr>
          <p:cNvGrpSpPr/>
          <p:nvPr/>
        </p:nvGrpSpPr>
        <p:grpSpPr>
          <a:xfrm>
            <a:off x="10947165" y="769458"/>
            <a:ext cx="1011977" cy="904230"/>
            <a:chOff x="5394326" y="5557838"/>
            <a:chExt cx="1520825" cy="1358900"/>
          </a:xfrm>
        </p:grpSpPr>
        <p:sp>
          <p:nvSpPr>
            <p:cNvPr id="25" name="Freeform 40">
              <a:extLst>
                <a:ext uri="{FF2B5EF4-FFF2-40B4-BE49-F238E27FC236}">
                  <a16:creationId xmlns:a16="http://schemas.microsoft.com/office/drawing/2014/main" id="{C3D721E1-2EA1-4390-9FD5-EBDF7C673D42}"/>
                </a:ext>
              </a:extLst>
            </p:cNvPr>
            <p:cNvSpPr>
              <a:spLocks/>
            </p:cNvSpPr>
            <p:nvPr/>
          </p:nvSpPr>
          <p:spPr bwMode="auto">
            <a:xfrm>
              <a:off x="5583238" y="5721351"/>
              <a:ext cx="868363" cy="928688"/>
            </a:xfrm>
            <a:custGeom>
              <a:avLst/>
              <a:gdLst>
                <a:gd name="T0" fmla="*/ 317 w 579"/>
                <a:gd name="T1" fmla="*/ 98 h 618"/>
                <a:gd name="T2" fmla="*/ 579 w 579"/>
                <a:gd name="T3" fmla="*/ 143 h 618"/>
                <a:gd name="T4" fmla="*/ 537 w 579"/>
                <a:gd name="T5" fmla="*/ 106 h 618"/>
                <a:gd name="T6" fmla="*/ 106 w 579"/>
                <a:gd name="T7" fmla="*/ 183 h 618"/>
                <a:gd name="T8" fmla="*/ 92 w 579"/>
                <a:gd name="T9" fmla="*/ 555 h 618"/>
                <a:gd name="T10" fmla="*/ 159 w 579"/>
                <a:gd name="T11" fmla="*/ 618 h 618"/>
                <a:gd name="T12" fmla="*/ 317 w 579"/>
                <a:gd name="T13" fmla="*/ 98 h 618"/>
              </a:gdLst>
              <a:ahLst/>
              <a:cxnLst>
                <a:cxn ang="0">
                  <a:pos x="T0" y="T1"/>
                </a:cxn>
                <a:cxn ang="0">
                  <a:pos x="T2" y="T3"/>
                </a:cxn>
                <a:cxn ang="0">
                  <a:pos x="T4" y="T5"/>
                </a:cxn>
                <a:cxn ang="0">
                  <a:pos x="T6" y="T7"/>
                </a:cxn>
                <a:cxn ang="0">
                  <a:pos x="T8" y="T9"/>
                </a:cxn>
                <a:cxn ang="0">
                  <a:pos x="T10" y="T11"/>
                </a:cxn>
                <a:cxn ang="0">
                  <a:pos x="T12" y="T13"/>
                </a:cxn>
              </a:cxnLst>
              <a:rect l="0" t="0" r="r" b="b"/>
              <a:pathLst>
                <a:path w="579" h="618">
                  <a:moveTo>
                    <a:pt x="317" y="98"/>
                  </a:moveTo>
                  <a:cubicBezTo>
                    <a:pt x="418" y="64"/>
                    <a:pt x="515" y="87"/>
                    <a:pt x="579" y="143"/>
                  </a:cubicBezTo>
                  <a:cubicBezTo>
                    <a:pt x="537" y="106"/>
                    <a:pt x="537" y="106"/>
                    <a:pt x="537" y="106"/>
                  </a:cubicBezTo>
                  <a:cubicBezTo>
                    <a:pt x="417" y="0"/>
                    <a:pt x="217" y="36"/>
                    <a:pt x="106" y="183"/>
                  </a:cubicBezTo>
                  <a:cubicBezTo>
                    <a:pt x="13" y="304"/>
                    <a:pt x="12" y="458"/>
                    <a:pt x="92" y="555"/>
                  </a:cubicBezTo>
                  <a:cubicBezTo>
                    <a:pt x="107" y="573"/>
                    <a:pt x="113" y="577"/>
                    <a:pt x="159" y="618"/>
                  </a:cubicBezTo>
                  <a:cubicBezTo>
                    <a:pt x="0" y="476"/>
                    <a:pt x="79" y="177"/>
                    <a:pt x="317" y="98"/>
                  </a:cubicBezTo>
                  <a:close/>
                </a:path>
              </a:pathLst>
            </a:custGeom>
            <a:solidFill>
              <a:schemeClr val="accent4">
                <a:lumMod val="75000"/>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26" name="Freeform 41">
              <a:extLst>
                <a:ext uri="{FF2B5EF4-FFF2-40B4-BE49-F238E27FC236}">
                  <a16:creationId xmlns:a16="http://schemas.microsoft.com/office/drawing/2014/main" id="{92EE7E81-DDAC-430D-AD93-A083BBF964E7}"/>
                </a:ext>
              </a:extLst>
            </p:cNvPr>
            <p:cNvSpPr>
              <a:spLocks/>
            </p:cNvSpPr>
            <p:nvPr/>
          </p:nvSpPr>
          <p:spPr bwMode="auto">
            <a:xfrm>
              <a:off x="5648326" y="5756276"/>
              <a:ext cx="1266825" cy="1152525"/>
            </a:xfrm>
            <a:custGeom>
              <a:avLst/>
              <a:gdLst>
                <a:gd name="T0" fmla="*/ 639 w 844"/>
                <a:gd name="T1" fmla="*/ 68 h 767"/>
                <a:gd name="T2" fmla="*/ 566 w 844"/>
                <a:gd name="T3" fmla="*/ 0 h 767"/>
                <a:gd name="T4" fmla="*/ 247 w 844"/>
                <a:gd name="T5" fmla="*/ 723 h 767"/>
                <a:gd name="T6" fmla="*/ 0 w 844"/>
                <a:gd name="T7" fmla="*/ 641 h 767"/>
                <a:gd name="T8" fmla="*/ 42 w 844"/>
                <a:gd name="T9" fmla="*/ 678 h 767"/>
                <a:gd name="T10" fmla="*/ 298 w 844"/>
                <a:gd name="T11" fmla="*/ 759 h 767"/>
                <a:gd name="T12" fmla="*/ 639 w 844"/>
                <a:gd name="T13" fmla="*/ 68 h 767"/>
              </a:gdLst>
              <a:ahLst/>
              <a:cxnLst>
                <a:cxn ang="0">
                  <a:pos x="T0" y="T1"/>
                </a:cxn>
                <a:cxn ang="0">
                  <a:pos x="T2" y="T3"/>
                </a:cxn>
                <a:cxn ang="0">
                  <a:pos x="T4" y="T5"/>
                </a:cxn>
                <a:cxn ang="0">
                  <a:pos x="T6" y="T7"/>
                </a:cxn>
                <a:cxn ang="0">
                  <a:pos x="T8" y="T9"/>
                </a:cxn>
                <a:cxn ang="0">
                  <a:pos x="T10" y="T11"/>
                </a:cxn>
                <a:cxn ang="0">
                  <a:pos x="T12" y="T13"/>
                </a:cxn>
              </a:cxnLst>
              <a:rect l="0" t="0" r="r" b="b"/>
              <a:pathLst>
                <a:path w="844" h="767">
                  <a:moveTo>
                    <a:pt x="639" y="68"/>
                  </a:moveTo>
                  <a:cubicBezTo>
                    <a:pt x="621" y="47"/>
                    <a:pt x="610" y="39"/>
                    <a:pt x="566" y="0"/>
                  </a:cubicBezTo>
                  <a:cubicBezTo>
                    <a:pt x="822" y="226"/>
                    <a:pt x="614" y="702"/>
                    <a:pt x="247" y="723"/>
                  </a:cubicBezTo>
                  <a:cubicBezTo>
                    <a:pt x="153" y="728"/>
                    <a:pt x="65" y="699"/>
                    <a:pt x="0" y="641"/>
                  </a:cubicBezTo>
                  <a:cubicBezTo>
                    <a:pt x="42" y="678"/>
                    <a:pt x="42" y="678"/>
                    <a:pt x="42" y="678"/>
                  </a:cubicBezTo>
                  <a:cubicBezTo>
                    <a:pt x="111" y="739"/>
                    <a:pt x="203" y="767"/>
                    <a:pt x="298" y="759"/>
                  </a:cubicBezTo>
                  <a:cubicBezTo>
                    <a:pt x="641" y="732"/>
                    <a:pt x="844" y="308"/>
                    <a:pt x="639" y="68"/>
                  </a:cubicBezTo>
                  <a:close/>
                </a:path>
              </a:pathLst>
            </a:custGeom>
            <a:solidFill>
              <a:schemeClr val="accent4">
                <a:lumMod val="75000"/>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27" name="Freeform 42">
              <a:extLst>
                <a:ext uri="{FF2B5EF4-FFF2-40B4-BE49-F238E27FC236}">
                  <a16:creationId xmlns:a16="http://schemas.microsoft.com/office/drawing/2014/main" id="{0A71C465-19EF-4B1B-9988-12120D36DC9C}"/>
                </a:ext>
              </a:extLst>
            </p:cNvPr>
            <p:cNvSpPr>
              <a:spLocks noEditPoints="1"/>
            </p:cNvSpPr>
            <p:nvPr/>
          </p:nvSpPr>
          <p:spPr bwMode="auto">
            <a:xfrm>
              <a:off x="5394326" y="5557838"/>
              <a:ext cx="1357313" cy="1358900"/>
            </a:xfrm>
            <a:custGeom>
              <a:avLst/>
              <a:gdLst>
                <a:gd name="T0" fmla="*/ 632 w 904"/>
                <a:gd name="T1" fmla="*/ 71 h 905"/>
                <a:gd name="T2" fmla="*/ 805 w 904"/>
                <a:gd name="T3" fmla="*/ 581 h 905"/>
                <a:gd name="T4" fmla="*/ 272 w 904"/>
                <a:gd name="T5" fmla="*/ 834 h 905"/>
                <a:gd name="T6" fmla="*/ 99 w 904"/>
                <a:gd name="T7" fmla="*/ 323 h 905"/>
                <a:gd name="T8" fmla="*/ 632 w 904"/>
                <a:gd name="T9" fmla="*/ 71 h 905"/>
                <a:gd name="T10" fmla="*/ 319 w 904"/>
                <a:gd name="T11" fmla="*/ 735 h 905"/>
                <a:gd name="T12" fmla="*/ 713 w 904"/>
                <a:gd name="T13" fmla="*/ 548 h 905"/>
                <a:gd name="T14" fmla="*/ 585 w 904"/>
                <a:gd name="T15" fmla="*/ 170 h 905"/>
                <a:gd name="T16" fmla="*/ 191 w 904"/>
                <a:gd name="T17" fmla="*/ 357 h 905"/>
                <a:gd name="T18" fmla="*/ 319 w 904"/>
                <a:gd name="T19" fmla="*/ 735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4" h="905">
                  <a:moveTo>
                    <a:pt x="632" y="71"/>
                  </a:moveTo>
                  <a:cubicBezTo>
                    <a:pt x="826" y="142"/>
                    <a:pt x="904" y="371"/>
                    <a:pt x="805" y="581"/>
                  </a:cubicBezTo>
                  <a:cubicBezTo>
                    <a:pt x="706" y="792"/>
                    <a:pt x="467" y="905"/>
                    <a:pt x="272" y="834"/>
                  </a:cubicBezTo>
                  <a:cubicBezTo>
                    <a:pt x="78" y="763"/>
                    <a:pt x="0" y="534"/>
                    <a:pt x="99" y="323"/>
                  </a:cubicBezTo>
                  <a:cubicBezTo>
                    <a:pt x="198" y="113"/>
                    <a:pt x="437" y="0"/>
                    <a:pt x="632" y="71"/>
                  </a:cubicBezTo>
                  <a:close/>
                  <a:moveTo>
                    <a:pt x="319" y="735"/>
                  </a:moveTo>
                  <a:cubicBezTo>
                    <a:pt x="463" y="788"/>
                    <a:pt x="640" y="704"/>
                    <a:pt x="713" y="548"/>
                  </a:cubicBezTo>
                  <a:cubicBezTo>
                    <a:pt x="786" y="392"/>
                    <a:pt x="729" y="223"/>
                    <a:pt x="585" y="170"/>
                  </a:cubicBezTo>
                  <a:cubicBezTo>
                    <a:pt x="441" y="117"/>
                    <a:pt x="264" y="201"/>
                    <a:pt x="191" y="357"/>
                  </a:cubicBezTo>
                  <a:cubicBezTo>
                    <a:pt x="118" y="513"/>
                    <a:pt x="175" y="682"/>
                    <a:pt x="319" y="735"/>
                  </a:cubicBezTo>
                </a:path>
              </a:pathLst>
            </a:custGeom>
            <a:solidFill>
              <a:schemeClr val="accent4">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31" name="Group 35">
            <a:extLst>
              <a:ext uri="{FF2B5EF4-FFF2-40B4-BE49-F238E27FC236}">
                <a16:creationId xmlns:a16="http://schemas.microsoft.com/office/drawing/2014/main" id="{4F1D41A2-0A16-4214-B639-B2BA97548DF8}"/>
              </a:ext>
            </a:extLst>
          </p:cNvPr>
          <p:cNvGrpSpPr/>
          <p:nvPr/>
        </p:nvGrpSpPr>
        <p:grpSpPr>
          <a:xfrm>
            <a:off x="7298817" y="587767"/>
            <a:ext cx="697951" cy="595377"/>
            <a:chOff x="2887663" y="5328253"/>
            <a:chExt cx="1048899" cy="894748"/>
          </a:xfrm>
        </p:grpSpPr>
        <p:grpSp>
          <p:nvGrpSpPr>
            <p:cNvPr id="32" name="Group 36">
              <a:extLst>
                <a:ext uri="{FF2B5EF4-FFF2-40B4-BE49-F238E27FC236}">
                  <a16:creationId xmlns:a16="http://schemas.microsoft.com/office/drawing/2014/main" id="{EF9B4D68-4730-4BD0-A4C8-13B1D7B825D6}"/>
                </a:ext>
              </a:extLst>
            </p:cNvPr>
            <p:cNvGrpSpPr/>
            <p:nvPr/>
          </p:nvGrpSpPr>
          <p:grpSpPr>
            <a:xfrm>
              <a:off x="2887663" y="5335588"/>
              <a:ext cx="920750" cy="887413"/>
              <a:chOff x="2887663" y="5335588"/>
              <a:chExt cx="920750" cy="887413"/>
            </a:xfrm>
          </p:grpSpPr>
          <p:sp>
            <p:nvSpPr>
              <p:cNvPr id="34" name="Freeform 37">
                <a:extLst>
                  <a:ext uri="{FF2B5EF4-FFF2-40B4-BE49-F238E27FC236}">
                    <a16:creationId xmlns:a16="http://schemas.microsoft.com/office/drawing/2014/main" id="{9FA37E4F-8AB4-4E3C-87F9-C7D9AB9D369D}"/>
                  </a:ext>
                </a:extLst>
              </p:cNvPr>
              <p:cNvSpPr>
                <a:spLocks/>
              </p:cNvSpPr>
              <p:nvPr/>
            </p:nvSpPr>
            <p:spPr bwMode="auto">
              <a:xfrm>
                <a:off x="3103563" y="5335588"/>
                <a:ext cx="684213" cy="660400"/>
              </a:xfrm>
              <a:custGeom>
                <a:avLst/>
                <a:gdLst>
                  <a:gd name="T0" fmla="*/ 50 w 456"/>
                  <a:gd name="T1" fmla="*/ 114 h 440"/>
                  <a:gd name="T2" fmla="*/ 36 w 456"/>
                  <a:gd name="T3" fmla="*/ 129 h 440"/>
                  <a:gd name="T4" fmla="*/ 0 w 456"/>
                  <a:gd name="T5" fmla="*/ 181 h 440"/>
                  <a:gd name="T6" fmla="*/ 150 w 456"/>
                  <a:gd name="T7" fmla="*/ 118 h 440"/>
                  <a:gd name="T8" fmla="*/ 375 w 456"/>
                  <a:gd name="T9" fmla="*/ 440 h 440"/>
                  <a:gd name="T10" fmla="*/ 404 w 456"/>
                  <a:gd name="T11" fmla="*/ 397 h 440"/>
                  <a:gd name="T12" fmla="*/ 428 w 456"/>
                  <a:gd name="T13" fmla="*/ 323 h 440"/>
                  <a:gd name="T14" fmla="*/ 50 w 456"/>
                  <a:gd name="T15" fmla="*/ 114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40">
                    <a:moveTo>
                      <a:pt x="50" y="114"/>
                    </a:moveTo>
                    <a:cubicBezTo>
                      <a:pt x="45" y="119"/>
                      <a:pt x="40" y="124"/>
                      <a:pt x="36" y="129"/>
                    </a:cubicBezTo>
                    <a:cubicBezTo>
                      <a:pt x="31" y="135"/>
                      <a:pt x="31" y="135"/>
                      <a:pt x="0" y="181"/>
                    </a:cubicBezTo>
                    <a:cubicBezTo>
                      <a:pt x="33" y="133"/>
                      <a:pt x="92" y="114"/>
                      <a:pt x="150" y="118"/>
                    </a:cubicBezTo>
                    <a:cubicBezTo>
                      <a:pt x="324" y="131"/>
                      <a:pt x="456" y="323"/>
                      <a:pt x="375" y="440"/>
                    </a:cubicBezTo>
                    <a:cubicBezTo>
                      <a:pt x="404" y="397"/>
                      <a:pt x="404" y="397"/>
                      <a:pt x="404" y="397"/>
                    </a:cubicBezTo>
                    <a:cubicBezTo>
                      <a:pt x="419" y="377"/>
                      <a:pt x="427" y="351"/>
                      <a:pt x="428" y="323"/>
                    </a:cubicBezTo>
                    <a:cubicBezTo>
                      <a:pt x="435" y="148"/>
                      <a:pt x="178" y="0"/>
                      <a:pt x="50" y="114"/>
                    </a:cubicBezTo>
                    <a:close/>
                  </a:path>
                </a:pathLst>
              </a:custGeom>
              <a:solidFill>
                <a:schemeClr val="accent3">
                  <a:lumMod val="75000"/>
                  <a:alpha val="35000"/>
                </a:schemeClr>
              </a:solid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35" name="Freeform 38">
                <a:extLst>
                  <a:ext uri="{FF2B5EF4-FFF2-40B4-BE49-F238E27FC236}">
                    <a16:creationId xmlns:a16="http://schemas.microsoft.com/office/drawing/2014/main" id="{2717D559-075D-4451-9613-0667FE1EB29D}"/>
                  </a:ext>
                </a:extLst>
              </p:cNvPr>
              <p:cNvSpPr>
                <a:spLocks/>
              </p:cNvSpPr>
              <p:nvPr/>
            </p:nvSpPr>
            <p:spPr bwMode="auto">
              <a:xfrm>
                <a:off x="2887663" y="5473701"/>
                <a:ext cx="920750" cy="749300"/>
              </a:xfrm>
              <a:custGeom>
                <a:avLst/>
                <a:gdLst>
                  <a:gd name="T0" fmla="*/ 613 w 613"/>
                  <a:gd name="T1" fmla="*/ 351 h 499"/>
                  <a:gd name="T2" fmla="*/ 446 w 613"/>
                  <a:gd name="T3" fmla="*/ 436 h 499"/>
                  <a:gd name="T4" fmla="*/ 253 w 613"/>
                  <a:gd name="T5" fmla="*/ 385 h 499"/>
                  <a:gd name="T6" fmla="*/ 107 w 613"/>
                  <a:gd name="T7" fmla="*/ 0 h 499"/>
                  <a:gd name="T8" fmla="*/ 77 w 613"/>
                  <a:gd name="T9" fmla="*/ 43 h 499"/>
                  <a:gd name="T10" fmla="*/ 207 w 613"/>
                  <a:gd name="T11" fmla="*/ 418 h 499"/>
                  <a:gd name="T12" fmla="*/ 496 w 613"/>
                  <a:gd name="T13" fmla="*/ 462 h 499"/>
                  <a:gd name="T14" fmla="*/ 574 w 613"/>
                  <a:gd name="T15" fmla="*/ 405 h 499"/>
                  <a:gd name="T16" fmla="*/ 613 w 613"/>
                  <a:gd name="T17" fmla="*/ 35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499">
                    <a:moveTo>
                      <a:pt x="613" y="351"/>
                    </a:moveTo>
                    <a:cubicBezTo>
                      <a:pt x="575" y="405"/>
                      <a:pt x="512" y="432"/>
                      <a:pt x="446" y="436"/>
                    </a:cubicBezTo>
                    <a:cubicBezTo>
                      <a:pt x="379" y="439"/>
                      <a:pt x="310" y="418"/>
                      <a:pt x="253" y="385"/>
                    </a:cubicBezTo>
                    <a:cubicBezTo>
                      <a:pt x="98" y="294"/>
                      <a:pt x="27" y="115"/>
                      <a:pt x="107" y="0"/>
                    </a:cubicBezTo>
                    <a:cubicBezTo>
                      <a:pt x="77" y="43"/>
                      <a:pt x="77" y="43"/>
                      <a:pt x="77" y="43"/>
                    </a:cubicBezTo>
                    <a:cubicBezTo>
                      <a:pt x="0" y="154"/>
                      <a:pt x="64" y="324"/>
                      <a:pt x="207" y="418"/>
                    </a:cubicBezTo>
                    <a:cubicBezTo>
                      <a:pt x="292" y="473"/>
                      <a:pt x="403" y="499"/>
                      <a:pt x="496" y="462"/>
                    </a:cubicBezTo>
                    <a:cubicBezTo>
                      <a:pt x="529" y="448"/>
                      <a:pt x="555" y="429"/>
                      <a:pt x="574" y="405"/>
                    </a:cubicBezTo>
                    <a:cubicBezTo>
                      <a:pt x="581" y="398"/>
                      <a:pt x="581" y="397"/>
                      <a:pt x="613" y="351"/>
                    </a:cubicBezTo>
                    <a:close/>
                  </a:path>
                </a:pathLst>
              </a:custGeom>
              <a:solidFill>
                <a:schemeClr val="accent3">
                  <a:lumMod val="75000"/>
                  <a:alpha val="35000"/>
                </a:schemeClr>
              </a:solid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sp>
          <p:nvSpPr>
            <p:cNvPr id="33" name="Freeform 39">
              <a:extLst>
                <a:ext uri="{FF2B5EF4-FFF2-40B4-BE49-F238E27FC236}">
                  <a16:creationId xmlns:a16="http://schemas.microsoft.com/office/drawing/2014/main" id="{2FD86AAF-FE04-4985-895B-52A9D97011C9}"/>
                </a:ext>
              </a:extLst>
            </p:cNvPr>
            <p:cNvSpPr>
              <a:spLocks noEditPoints="1"/>
            </p:cNvSpPr>
            <p:nvPr/>
          </p:nvSpPr>
          <p:spPr bwMode="auto">
            <a:xfrm>
              <a:off x="3061850" y="5328253"/>
              <a:ext cx="874712" cy="873126"/>
            </a:xfrm>
            <a:custGeom>
              <a:avLst/>
              <a:gdLst>
                <a:gd name="T0" fmla="*/ 302 w 583"/>
                <a:gd name="T1" fmla="*/ 41 h 581"/>
                <a:gd name="T2" fmla="*/ 578 w 583"/>
                <a:gd name="T3" fmla="*/ 365 h 581"/>
                <a:gd name="T4" fmla="*/ 282 w 583"/>
                <a:gd name="T5" fmla="*/ 540 h 581"/>
                <a:gd name="T6" fmla="*/ 6 w 583"/>
                <a:gd name="T7" fmla="*/ 216 h 581"/>
                <a:gd name="T8" fmla="*/ 302 w 583"/>
                <a:gd name="T9" fmla="*/ 41 h 581"/>
                <a:gd name="T10" fmla="*/ 284 w 583"/>
                <a:gd name="T11" fmla="*/ 475 h 581"/>
                <a:gd name="T12" fmla="*/ 503 w 583"/>
                <a:gd name="T13" fmla="*/ 346 h 581"/>
                <a:gd name="T14" fmla="*/ 299 w 583"/>
                <a:gd name="T15" fmla="*/ 106 h 581"/>
                <a:gd name="T16" fmla="*/ 80 w 583"/>
                <a:gd name="T17" fmla="*/ 236 h 581"/>
                <a:gd name="T18" fmla="*/ 284 w 583"/>
                <a:gd name="T19" fmla="*/ 47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1">
                  <a:moveTo>
                    <a:pt x="302" y="41"/>
                  </a:moveTo>
                  <a:cubicBezTo>
                    <a:pt x="459" y="82"/>
                    <a:pt x="583" y="227"/>
                    <a:pt x="578" y="365"/>
                  </a:cubicBezTo>
                  <a:cubicBezTo>
                    <a:pt x="572" y="503"/>
                    <a:pt x="440" y="581"/>
                    <a:pt x="282" y="540"/>
                  </a:cubicBezTo>
                  <a:cubicBezTo>
                    <a:pt x="124" y="499"/>
                    <a:pt x="0" y="354"/>
                    <a:pt x="6" y="216"/>
                  </a:cubicBezTo>
                  <a:cubicBezTo>
                    <a:pt x="11" y="79"/>
                    <a:pt x="144" y="0"/>
                    <a:pt x="302" y="41"/>
                  </a:cubicBezTo>
                  <a:close/>
                  <a:moveTo>
                    <a:pt x="284" y="475"/>
                  </a:moveTo>
                  <a:cubicBezTo>
                    <a:pt x="401" y="506"/>
                    <a:pt x="499" y="448"/>
                    <a:pt x="503" y="346"/>
                  </a:cubicBezTo>
                  <a:cubicBezTo>
                    <a:pt x="508" y="244"/>
                    <a:pt x="416" y="136"/>
                    <a:pt x="299" y="106"/>
                  </a:cubicBezTo>
                  <a:cubicBezTo>
                    <a:pt x="182" y="76"/>
                    <a:pt x="84" y="134"/>
                    <a:pt x="80" y="236"/>
                  </a:cubicBezTo>
                  <a:cubicBezTo>
                    <a:pt x="76" y="337"/>
                    <a:pt x="168" y="445"/>
                    <a:pt x="284" y="475"/>
                  </a:cubicBezTo>
                </a:path>
              </a:pathLst>
            </a:custGeom>
            <a:solidFill>
              <a:schemeClr val="accent3">
                <a:alpha val="35000"/>
              </a:schemeClr>
            </a:solid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28" name="Group 32">
            <a:extLst>
              <a:ext uri="{FF2B5EF4-FFF2-40B4-BE49-F238E27FC236}">
                <a16:creationId xmlns:a16="http://schemas.microsoft.com/office/drawing/2014/main" id="{C6B58370-66FA-40BE-AC7F-23BB9B7D8602}"/>
              </a:ext>
            </a:extLst>
          </p:cNvPr>
          <p:cNvGrpSpPr/>
          <p:nvPr/>
        </p:nvGrpSpPr>
        <p:grpSpPr>
          <a:xfrm>
            <a:off x="5261660" y="476207"/>
            <a:ext cx="416687" cy="416686"/>
            <a:chOff x="965201" y="4870451"/>
            <a:chExt cx="228600" cy="228600"/>
          </a:xfrm>
          <a:solidFill>
            <a:srgbClr val="DF4121">
              <a:alpha val="35000"/>
            </a:srgbClr>
          </a:solidFill>
        </p:grpSpPr>
        <p:sp>
          <p:nvSpPr>
            <p:cNvPr id="29" name="Freeform 46">
              <a:extLst>
                <a:ext uri="{FF2B5EF4-FFF2-40B4-BE49-F238E27FC236}">
                  <a16:creationId xmlns:a16="http://schemas.microsoft.com/office/drawing/2014/main" id="{D9096D3E-A089-4E2E-BFE9-3CF0C4C927E4}"/>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30" name="Freeform 47">
              <a:extLst>
                <a:ext uri="{FF2B5EF4-FFF2-40B4-BE49-F238E27FC236}">
                  <a16:creationId xmlns:a16="http://schemas.microsoft.com/office/drawing/2014/main" id="{1CE6BDC2-16CF-4125-ADA5-5B32F0F3F105}"/>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40" name="Group 44">
            <a:extLst>
              <a:ext uri="{FF2B5EF4-FFF2-40B4-BE49-F238E27FC236}">
                <a16:creationId xmlns:a16="http://schemas.microsoft.com/office/drawing/2014/main" id="{7C3E1000-6A1A-45A2-BEEB-49A10A1E2912}"/>
              </a:ext>
            </a:extLst>
          </p:cNvPr>
          <p:cNvGrpSpPr/>
          <p:nvPr/>
        </p:nvGrpSpPr>
        <p:grpSpPr>
          <a:xfrm>
            <a:off x="10665328" y="4363466"/>
            <a:ext cx="602116" cy="429932"/>
            <a:chOff x="2303463" y="7181851"/>
            <a:chExt cx="904875" cy="646113"/>
          </a:xfrm>
        </p:grpSpPr>
        <p:sp>
          <p:nvSpPr>
            <p:cNvPr id="41" name="Freeform 43">
              <a:extLst>
                <a:ext uri="{FF2B5EF4-FFF2-40B4-BE49-F238E27FC236}">
                  <a16:creationId xmlns:a16="http://schemas.microsoft.com/office/drawing/2014/main" id="{9806E7BD-C8A9-432D-AA99-D621DED36B73}"/>
                </a:ext>
              </a:extLst>
            </p:cNvPr>
            <p:cNvSpPr>
              <a:spLocks/>
            </p:cNvSpPr>
            <p:nvPr/>
          </p:nvSpPr>
          <p:spPr bwMode="auto">
            <a:xfrm>
              <a:off x="2441576" y="7253288"/>
              <a:ext cx="625475" cy="276225"/>
            </a:xfrm>
            <a:custGeom>
              <a:avLst/>
              <a:gdLst>
                <a:gd name="T0" fmla="*/ 416 w 416"/>
                <a:gd name="T1" fmla="*/ 156 h 183"/>
                <a:gd name="T2" fmla="*/ 301 w 416"/>
                <a:gd name="T3" fmla="*/ 34 h 183"/>
                <a:gd name="T4" fmla="*/ 33 w 416"/>
                <a:gd name="T5" fmla="*/ 78 h 183"/>
                <a:gd name="T6" fmla="*/ 2 w 416"/>
                <a:gd name="T7" fmla="*/ 137 h 183"/>
                <a:gd name="T8" fmla="*/ 0 w 416"/>
                <a:gd name="T9" fmla="*/ 168 h 183"/>
                <a:gd name="T10" fmla="*/ 45 w 416"/>
                <a:gd name="T11" fmla="*/ 86 h 183"/>
                <a:gd name="T12" fmla="*/ 287 w 416"/>
                <a:gd name="T13" fmla="*/ 49 h 183"/>
                <a:gd name="T14" fmla="*/ 407 w 416"/>
                <a:gd name="T15" fmla="*/ 141 h 183"/>
                <a:gd name="T16" fmla="*/ 415 w 416"/>
                <a:gd name="T17" fmla="*/ 183 h 183"/>
                <a:gd name="T18" fmla="*/ 416 w 416"/>
                <a:gd name="T19"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183">
                  <a:moveTo>
                    <a:pt x="416" y="156"/>
                  </a:moveTo>
                  <a:cubicBezTo>
                    <a:pt x="413" y="97"/>
                    <a:pt x="357" y="54"/>
                    <a:pt x="301" y="34"/>
                  </a:cubicBezTo>
                  <a:cubicBezTo>
                    <a:pt x="206" y="0"/>
                    <a:pt x="90" y="20"/>
                    <a:pt x="33" y="78"/>
                  </a:cubicBezTo>
                  <a:cubicBezTo>
                    <a:pt x="18" y="94"/>
                    <a:pt x="6" y="114"/>
                    <a:pt x="2" y="137"/>
                  </a:cubicBezTo>
                  <a:cubicBezTo>
                    <a:pt x="1" y="145"/>
                    <a:pt x="1" y="148"/>
                    <a:pt x="0" y="168"/>
                  </a:cubicBezTo>
                  <a:cubicBezTo>
                    <a:pt x="1" y="136"/>
                    <a:pt x="20" y="107"/>
                    <a:pt x="45" y="86"/>
                  </a:cubicBezTo>
                  <a:cubicBezTo>
                    <a:pt x="107" y="35"/>
                    <a:pt x="207" y="25"/>
                    <a:pt x="287" y="49"/>
                  </a:cubicBezTo>
                  <a:cubicBezTo>
                    <a:pt x="336" y="63"/>
                    <a:pt x="387" y="94"/>
                    <a:pt x="407" y="141"/>
                  </a:cubicBezTo>
                  <a:cubicBezTo>
                    <a:pt x="413" y="155"/>
                    <a:pt x="416" y="169"/>
                    <a:pt x="415" y="183"/>
                  </a:cubicBezTo>
                  <a:cubicBezTo>
                    <a:pt x="416" y="160"/>
                    <a:pt x="416" y="161"/>
                    <a:pt x="416" y="156"/>
                  </a:cubicBezTo>
                  <a:close/>
                </a:path>
              </a:pathLst>
            </a:custGeom>
            <a:solidFill>
              <a:schemeClr val="accent5">
                <a:lumMod val="75000"/>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42" name="Freeform 44">
              <a:extLst>
                <a:ext uri="{FF2B5EF4-FFF2-40B4-BE49-F238E27FC236}">
                  <a16:creationId xmlns:a16="http://schemas.microsoft.com/office/drawing/2014/main" id="{81D2A2C4-9D63-4903-87E3-BF7E6D0735D8}"/>
                </a:ext>
              </a:extLst>
            </p:cNvPr>
            <p:cNvSpPr>
              <a:spLocks/>
            </p:cNvSpPr>
            <p:nvPr/>
          </p:nvSpPr>
          <p:spPr bwMode="auto">
            <a:xfrm>
              <a:off x="2330451" y="7473951"/>
              <a:ext cx="849313" cy="354013"/>
            </a:xfrm>
            <a:custGeom>
              <a:avLst/>
              <a:gdLst>
                <a:gd name="T0" fmla="*/ 564 w 566"/>
                <a:gd name="T1" fmla="*/ 20 h 236"/>
                <a:gd name="T2" fmla="*/ 220 w 566"/>
                <a:gd name="T3" fmla="*/ 192 h 236"/>
                <a:gd name="T4" fmla="*/ 3 w 566"/>
                <a:gd name="T5" fmla="*/ 0 h 236"/>
                <a:gd name="T6" fmla="*/ 3 w 566"/>
                <a:gd name="T7" fmla="*/ 0 h 236"/>
                <a:gd name="T8" fmla="*/ 3 w 566"/>
                <a:gd name="T9" fmla="*/ 0 h 236"/>
                <a:gd name="T10" fmla="*/ 2 w 566"/>
                <a:gd name="T11" fmla="*/ 20 h 236"/>
                <a:gd name="T12" fmla="*/ 19 w 566"/>
                <a:gd name="T13" fmla="*/ 88 h 236"/>
                <a:gd name="T14" fmla="*/ 361 w 566"/>
                <a:gd name="T15" fmla="*/ 212 h 236"/>
                <a:gd name="T16" fmla="*/ 526 w 566"/>
                <a:gd name="T17" fmla="*/ 128 h 236"/>
                <a:gd name="T18" fmla="*/ 564 w 566"/>
                <a:gd name="T19" fmla="*/ 2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236">
                  <a:moveTo>
                    <a:pt x="564" y="20"/>
                  </a:moveTo>
                  <a:cubicBezTo>
                    <a:pt x="559" y="139"/>
                    <a:pt x="393" y="222"/>
                    <a:pt x="220" y="192"/>
                  </a:cubicBezTo>
                  <a:cubicBezTo>
                    <a:pt x="87" y="169"/>
                    <a:pt x="0" y="86"/>
                    <a:pt x="3" y="0"/>
                  </a:cubicBezTo>
                  <a:cubicBezTo>
                    <a:pt x="3" y="0"/>
                    <a:pt x="3" y="0"/>
                    <a:pt x="3" y="0"/>
                  </a:cubicBezTo>
                  <a:cubicBezTo>
                    <a:pt x="3" y="0"/>
                    <a:pt x="3" y="0"/>
                    <a:pt x="3" y="0"/>
                  </a:cubicBezTo>
                  <a:cubicBezTo>
                    <a:pt x="2" y="20"/>
                    <a:pt x="2" y="20"/>
                    <a:pt x="2" y="20"/>
                  </a:cubicBezTo>
                  <a:cubicBezTo>
                    <a:pt x="2" y="41"/>
                    <a:pt x="7" y="65"/>
                    <a:pt x="19" y="88"/>
                  </a:cubicBezTo>
                  <a:cubicBezTo>
                    <a:pt x="70" y="184"/>
                    <a:pt x="223" y="236"/>
                    <a:pt x="361" y="212"/>
                  </a:cubicBezTo>
                  <a:cubicBezTo>
                    <a:pt x="421" y="201"/>
                    <a:pt x="485" y="174"/>
                    <a:pt x="526" y="128"/>
                  </a:cubicBezTo>
                  <a:cubicBezTo>
                    <a:pt x="566" y="83"/>
                    <a:pt x="563" y="43"/>
                    <a:pt x="564" y="20"/>
                  </a:cubicBezTo>
                  <a:close/>
                </a:path>
              </a:pathLst>
            </a:custGeom>
            <a:solidFill>
              <a:schemeClr val="accent5">
                <a:lumMod val="75000"/>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43" name="Freeform 45">
              <a:extLst>
                <a:ext uri="{FF2B5EF4-FFF2-40B4-BE49-F238E27FC236}">
                  <a16:creationId xmlns:a16="http://schemas.microsoft.com/office/drawing/2014/main" id="{A5AD4DFB-AD42-4596-B5FE-64FB725F2943}"/>
                </a:ext>
              </a:extLst>
            </p:cNvPr>
            <p:cNvSpPr>
              <a:spLocks noEditPoints="1"/>
            </p:cNvSpPr>
            <p:nvPr/>
          </p:nvSpPr>
          <p:spPr bwMode="auto">
            <a:xfrm>
              <a:off x="2303463" y="7181851"/>
              <a:ext cx="904875" cy="614363"/>
            </a:xfrm>
            <a:custGeom>
              <a:avLst/>
              <a:gdLst>
                <a:gd name="T0" fmla="*/ 347 w 603"/>
                <a:gd name="T1" fmla="*/ 20 h 409"/>
                <a:gd name="T2" fmla="*/ 578 w 603"/>
                <a:gd name="T3" fmla="*/ 240 h 409"/>
                <a:gd name="T4" fmla="*/ 256 w 603"/>
                <a:gd name="T5" fmla="*/ 389 h 409"/>
                <a:gd name="T6" fmla="*/ 25 w 603"/>
                <a:gd name="T7" fmla="*/ 168 h 409"/>
                <a:gd name="T8" fmla="*/ 347 w 603"/>
                <a:gd name="T9" fmla="*/ 20 h 409"/>
                <a:gd name="T10" fmla="*/ 268 w 603"/>
                <a:gd name="T11" fmla="*/ 341 h 409"/>
                <a:gd name="T12" fmla="*/ 506 w 603"/>
                <a:gd name="T13" fmla="*/ 231 h 409"/>
                <a:gd name="T14" fmla="*/ 335 w 603"/>
                <a:gd name="T15" fmla="*/ 68 h 409"/>
                <a:gd name="T16" fmla="*/ 97 w 603"/>
                <a:gd name="T17" fmla="*/ 178 h 409"/>
                <a:gd name="T18" fmla="*/ 268 w 603"/>
                <a:gd name="T19" fmla="*/ 34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409">
                  <a:moveTo>
                    <a:pt x="347" y="20"/>
                  </a:moveTo>
                  <a:cubicBezTo>
                    <a:pt x="499" y="40"/>
                    <a:pt x="603" y="139"/>
                    <a:pt x="578" y="240"/>
                  </a:cubicBezTo>
                  <a:cubicBezTo>
                    <a:pt x="553" y="342"/>
                    <a:pt x="408" y="409"/>
                    <a:pt x="256" y="389"/>
                  </a:cubicBezTo>
                  <a:cubicBezTo>
                    <a:pt x="103" y="369"/>
                    <a:pt x="0" y="270"/>
                    <a:pt x="25" y="168"/>
                  </a:cubicBezTo>
                  <a:cubicBezTo>
                    <a:pt x="50" y="67"/>
                    <a:pt x="194" y="0"/>
                    <a:pt x="347" y="20"/>
                  </a:cubicBezTo>
                  <a:close/>
                  <a:moveTo>
                    <a:pt x="268" y="341"/>
                  </a:moveTo>
                  <a:cubicBezTo>
                    <a:pt x="381" y="355"/>
                    <a:pt x="488" y="306"/>
                    <a:pt x="506" y="231"/>
                  </a:cubicBezTo>
                  <a:cubicBezTo>
                    <a:pt x="525" y="156"/>
                    <a:pt x="448" y="82"/>
                    <a:pt x="335" y="68"/>
                  </a:cubicBezTo>
                  <a:cubicBezTo>
                    <a:pt x="222" y="53"/>
                    <a:pt x="115" y="102"/>
                    <a:pt x="97" y="178"/>
                  </a:cubicBezTo>
                  <a:cubicBezTo>
                    <a:pt x="78" y="253"/>
                    <a:pt x="155" y="326"/>
                    <a:pt x="268" y="341"/>
                  </a:cubicBezTo>
                </a:path>
              </a:pathLst>
            </a:custGeom>
            <a:solidFill>
              <a:schemeClr val="accent5">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47" name="Group 51">
            <a:extLst>
              <a:ext uri="{FF2B5EF4-FFF2-40B4-BE49-F238E27FC236}">
                <a16:creationId xmlns:a16="http://schemas.microsoft.com/office/drawing/2014/main" id="{553CF05A-F1B9-498B-AA19-476220F59002}"/>
              </a:ext>
            </a:extLst>
          </p:cNvPr>
          <p:cNvGrpSpPr/>
          <p:nvPr/>
        </p:nvGrpSpPr>
        <p:grpSpPr>
          <a:xfrm>
            <a:off x="5829878" y="4284021"/>
            <a:ext cx="163780" cy="158891"/>
            <a:chOff x="1752601" y="4673601"/>
            <a:chExt cx="106363" cy="103188"/>
          </a:xfrm>
          <a:solidFill>
            <a:schemeClr val="accent1">
              <a:alpha val="35000"/>
            </a:schemeClr>
          </a:solidFill>
        </p:grpSpPr>
        <p:sp>
          <p:nvSpPr>
            <p:cNvPr id="48" name="Freeform 48">
              <a:extLst>
                <a:ext uri="{FF2B5EF4-FFF2-40B4-BE49-F238E27FC236}">
                  <a16:creationId xmlns:a16="http://schemas.microsoft.com/office/drawing/2014/main" id="{AC95C9B7-966B-422F-BCF9-64388827B892}"/>
                </a:ext>
              </a:extLst>
            </p:cNvPr>
            <p:cNvSpPr>
              <a:spLocks/>
            </p:cNvSpPr>
            <p:nvPr/>
          </p:nvSpPr>
          <p:spPr bwMode="auto">
            <a:xfrm>
              <a:off x="1752601" y="4673601"/>
              <a:ext cx="106363" cy="103188"/>
            </a:xfrm>
            <a:custGeom>
              <a:avLst/>
              <a:gdLst>
                <a:gd name="T0" fmla="*/ 59 w 70"/>
                <a:gd name="T1" fmla="*/ 69 h 69"/>
                <a:gd name="T2" fmla="*/ 52 w 70"/>
                <a:gd name="T3" fmla="*/ 66 h 69"/>
                <a:gd name="T4" fmla="*/ 4 w 70"/>
                <a:gd name="T5" fmla="*/ 18 h 69"/>
                <a:gd name="T6" fmla="*/ 4 w 70"/>
                <a:gd name="T7" fmla="*/ 4 h 69"/>
                <a:gd name="T8" fmla="*/ 18 w 70"/>
                <a:gd name="T9" fmla="*/ 4 h 69"/>
                <a:gd name="T10" fmla="*/ 66 w 70"/>
                <a:gd name="T11" fmla="*/ 52 h 69"/>
                <a:gd name="T12" fmla="*/ 66 w 70"/>
                <a:gd name="T13" fmla="*/ 66 h 69"/>
                <a:gd name="T14" fmla="*/ 59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49" name="Freeform 49">
              <a:extLst>
                <a:ext uri="{FF2B5EF4-FFF2-40B4-BE49-F238E27FC236}">
                  <a16:creationId xmlns:a16="http://schemas.microsoft.com/office/drawing/2014/main" id="{F736E6AE-527A-4D20-82AF-1001247CFFF2}"/>
                </a:ext>
              </a:extLst>
            </p:cNvPr>
            <p:cNvSpPr>
              <a:spLocks/>
            </p:cNvSpPr>
            <p:nvPr/>
          </p:nvSpPr>
          <p:spPr bwMode="auto">
            <a:xfrm>
              <a:off x="1752601" y="4673601"/>
              <a:ext cx="106363" cy="103188"/>
            </a:xfrm>
            <a:custGeom>
              <a:avLst/>
              <a:gdLst>
                <a:gd name="T0" fmla="*/ 11 w 70"/>
                <a:gd name="T1" fmla="*/ 69 h 69"/>
                <a:gd name="T2" fmla="*/ 4 w 70"/>
                <a:gd name="T3" fmla="*/ 66 h 69"/>
                <a:gd name="T4" fmla="*/ 4 w 70"/>
                <a:gd name="T5" fmla="*/ 52 h 69"/>
                <a:gd name="T6" fmla="*/ 52 w 70"/>
                <a:gd name="T7" fmla="*/ 4 h 69"/>
                <a:gd name="T8" fmla="*/ 66 w 70"/>
                <a:gd name="T9" fmla="*/ 4 h 69"/>
                <a:gd name="T10" fmla="*/ 66 w 70"/>
                <a:gd name="T11" fmla="*/ 18 h 69"/>
                <a:gd name="T12" fmla="*/ 18 w 70"/>
                <a:gd name="T13" fmla="*/ 66 h 69"/>
                <a:gd name="T14" fmla="*/ 11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sp>
        <p:nvSpPr>
          <p:cNvPr id="68" name="Oval 5">
            <a:extLst>
              <a:ext uri="{FF2B5EF4-FFF2-40B4-BE49-F238E27FC236}">
                <a16:creationId xmlns:a16="http://schemas.microsoft.com/office/drawing/2014/main" id="{5DCE6505-D631-4401-AF6E-0A70FC796221}"/>
              </a:ext>
            </a:extLst>
          </p:cNvPr>
          <p:cNvSpPr>
            <a:spLocks noChangeArrowheads="1"/>
          </p:cNvSpPr>
          <p:nvPr/>
        </p:nvSpPr>
        <p:spPr bwMode="auto">
          <a:xfrm rot="1660454">
            <a:off x="6591221" y="360559"/>
            <a:ext cx="1612500" cy="3920026"/>
          </a:xfrm>
          <a:prstGeom prst="moon">
            <a:avLst/>
          </a:prstGeom>
          <a:no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nvGrpSpPr>
          <p:cNvPr id="70" name="Group 28">
            <a:extLst>
              <a:ext uri="{FF2B5EF4-FFF2-40B4-BE49-F238E27FC236}">
                <a16:creationId xmlns:a16="http://schemas.microsoft.com/office/drawing/2014/main" id="{21194A08-2AA3-4ED3-9828-777E0A632C68}"/>
              </a:ext>
            </a:extLst>
          </p:cNvPr>
          <p:cNvGrpSpPr/>
          <p:nvPr/>
        </p:nvGrpSpPr>
        <p:grpSpPr>
          <a:xfrm>
            <a:off x="1639476" y="4980812"/>
            <a:ext cx="1011977" cy="904230"/>
            <a:chOff x="5394326" y="5557838"/>
            <a:chExt cx="1520825" cy="1358900"/>
          </a:xfrm>
          <a:solidFill>
            <a:srgbClr val="DF4121"/>
          </a:solidFill>
          <a:scene3d>
            <a:camera prst="orthographicFront">
              <a:rot lat="0" lon="0" rev="0"/>
            </a:camera>
            <a:lightRig rig="chilly" dir="t">
              <a:rot lat="0" lon="0" rev="18480000"/>
            </a:lightRig>
          </a:scene3d>
        </p:grpSpPr>
        <p:sp>
          <p:nvSpPr>
            <p:cNvPr id="71" name="Freeform 40">
              <a:extLst>
                <a:ext uri="{FF2B5EF4-FFF2-40B4-BE49-F238E27FC236}">
                  <a16:creationId xmlns:a16="http://schemas.microsoft.com/office/drawing/2014/main" id="{B6F927C1-9C0B-46B8-81C4-AAE83DD48F37}"/>
                </a:ext>
              </a:extLst>
            </p:cNvPr>
            <p:cNvSpPr>
              <a:spLocks/>
            </p:cNvSpPr>
            <p:nvPr/>
          </p:nvSpPr>
          <p:spPr bwMode="auto">
            <a:xfrm>
              <a:off x="5583238" y="5721351"/>
              <a:ext cx="868363" cy="928688"/>
            </a:xfrm>
            <a:custGeom>
              <a:avLst/>
              <a:gdLst>
                <a:gd name="T0" fmla="*/ 317 w 579"/>
                <a:gd name="T1" fmla="*/ 98 h 618"/>
                <a:gd name="T2" fmla="*/ 579 w 579"/>
                <a:gd name="T3" fmla="*/ 143 h 618"/>
                <a:gd name="T4" fmla="*/ 537 w 579"/>
                <a:gd name="T5" fmla="*/ 106 h 618"/>
                <a:gd name="T6" fmla="*/ 106 w 579"/>
                <a:gd name="T7" fmla="*/ 183 h 618"/>
                <a:gd name="T8" fmla="*/ 92 w 579"/>
                <a:gd name="T9" fmla="*/ 555 h 618"/>
                <a:gd name="T10" fmla="*/ 159 w 579"/>
                <a:gd name="T11" fmla="*/ 618 h 618"/>
                <a:gd name="T12" fmla="*/ 317 w 579"/>
                <a:gd name="T13" fmla="*/ 98 h 618"/>
              </a:gdLst>
              <a:ahLst/>
              <a:cxnLst>
                <a:cxn ang="0">
                  <a:pos x="T0" y="T1"/>
                </a:cxn>
                <a:cxn ang="0">
                  <a:pos x="T2" y="T3"/>
                </a:cxn>
                <a:cxn ang="0">
                  <a:pos x="T4" y="T5"/>
                </a:cxn>
                <a:cxn ang="0">
                  <a:pos x="T6" y="T7"/>
                </a:cxn>
                <a:cxn ang="0">
                  <a:pos x="T8" y="T9"/>
                </a:cxn>
                <a:cxn ang="0">
                  <a:pos x="T10" y="T11"/>
                </a:cxn>
                <a:cxn ang="0">
                  <a:pos x="T12" y="T13"/>
                </a:cxn>
              </a:cxnLst>
              <a:rect l="0" t="0" r="r" b="b"/>
              <a:pathLst>
                <a:path w="579" h="618">
                  <a:moveTo>
                    <a:pt x="317" y="98"/>
                  </a:moveTo>
                  <a:cubicBezTo>
                    <a:pt x="418" y="64"/>
                    <a:pt x="515" y="87"/>
                    <a:pt x="579" y="143"/>
                  </a:cubicBezTo>
                  <a:cubicBezTo>
                    <a:pt x="537" y="106"/>
                    <a:pt x="537" y="106"/>
                    <a:pt x="537" y="106"/>
                  </a:cubicBezTo>
                  <a:cubicBezTo>
                    <a:pt x="417" y="0"/>
                    <a:pt x="217" y="36"/>
                    <a:pt x="106" y="183"/>
                  </a:cubicBezTo>
                  <a:cubicBezTo>
                    <a:pt x="13" y="304"/>
                    <a:pt x="12" y="458"/>
                    <a:pt x="92" y="555"/>
                  </a:cubicBezTo>
                  <a:cubicBezTo>
                    <a:pt x="107" y="573"/>
                    <a:pt x="113" y="577"/>
                    <a:pt x="159" y="618"/>
                  </a:cubicBezTo>
                  <a:cubicBezTo>
                    <a:pt x="0" y="476"/>
                    <a:pt x="79" y="177"/>
                    <a:pt x="317" y="98"/>
                  </a:cubicBezTo>
                  <a:close/>
                </a:path>
              </a:pathLst>
            </a:custGeom>
            <a:ln w="3175">
              <a:prstDash val="dashDot"/>
            </a:ln>
          </p:spPr>
          <p:style>
            <a:lnRef idx="2">
              <a:schemeClr val="accent1"/>
            </a:lnRef>
            <a:fillRef idx="1">
              <a:schemeClr val="lt1"/>
            </a:fillRef>
            <a:effectRef idx="0">
              <a:schemeClr val="accent1"/>
            </a:effectRef>
            <a:fontRef idx="minor">
              <a:schemeClr val="dk1"/>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72" name="Freeform 41">
              <a:extLst>
                <a:ext uri="{FF2B5EF4-FFF2-40B4-BE49-F238E27FC236}">
                  <a16:creationId xmlns:a16="http://schemas.microsoft.com/office/drawing/2014/main" id="{2C31D30C-D79B-4EEB-8352-55E0585616AD}"/>
                </a:ext>
              </a:extLst>
            </p:cNvPr>
            <p:cNvSpPr>
              <a:spLocks/>
            </p:cNvSpPr>
            <p:nvPr/>
          </p:nvSpPr>
          <p:spPr bwMode="auto">
            <a:xfrm>
              <a:off x="5648326" y="5756276"/>
              <a:ext cx="1266825" cy="1152525"/>
            </a:xfrm>
            <a:custGeom>
              <a:avLst/>
              <a:gdLst>
                <a:gd name="T0" fmla="*/ 639 w 844"/>
                <a:gd name="T1" fmla="*/ 68 h 767"/>
                <a:gd name="T2" fmla="*/ 566 w 844"/>
                <a:gd name="T3" fmla="*/ 0 h 767"/>
                <a:gd name="T4" fmla="*/ 247 w 844"/>
                <a:gd name="T5" fmla="*/ 723 h 767"/>
                <a:gd name="T6" fmla="*/ 0 w 844"/>
                <a:gd name="T7" fmla="*/ 641 h 767"/>
                <a:gd name="T8" fmla="*/ 42 w 844"/>
                <a:gd name="T9" fmla="*/ 678 h 767"/>
                <a:gd name="T10" fmla="*/ 298 w 844"/>
                <a:gd name="T11" fmla="*/ 759 h 767"/>
                <a:gd name="T12" fmla="*/ 639 w 844"/>
                <a:gd name="T13" fmla="*/ 68 h 767"/>
              </a:gdLst>
              <a:ahLst/>
              <a:cxnLst>
                <a:cxn ang="0">
                  <a:pos x="T0" y="T1"/>
                </a:cxn>
                <a:cxn ang="0">
                  <a:pos x="T2" y="T3"/>
                </a:cxn>
                <a:cxn ang="0">
                  <a:pos x="T4" y="T5"/>
                </a:cxn>
                <a:cxn ang="0">
                  <a:pos x="T6" y="T7"/>
                </a:cxn>
                <a:cxn ang="0">
                  <a:pos x="T8" y="T9"/>
                </a:cxn>
                <a:cxn ang="0">
                  <a:pos x="T10" y="T11"/>
                </a:cxn>
                <a:cxn ang="0">
                  <a:pos x="T12" y="T13"/>
                </a:cxn>
              </a:cxnLst>
              <a:rect l="0" t="0" r="r" b="b"/>
              <a:pathLst>
                <a:path w="844" h="767">
                  <a:moveTo>
                    <a:pt x="639" y="68"/>
                  </a:moveTo>
                  <a:cubicBezTo>
                    <a:pt x="621" y="47"/>
                    <a:pt x="610" y="39"/>
                    <a:pt x="566" y="0"/>
                  </a:cubicBezTo>
                  <a:cubicBezTo>
                    <a:pt x="822" y="226"/>
                    <a:pt x="614" y="702"/>
                    <a:pt x="247" y="723"/>
                  </a:cubicBezTo>
                  <a:cubicBezTo>
                    <a:pt x="153" y="728"/>
                    <a:pt x="65" y="699"/>
                    <a:pt x="0" y="641"/>
                  </a:cubicBezTo>
                  <a:cubicBezTo>
                    <a:pt x="42" y="678"/>
                    <a:pt x="42" y="678"/>
                    <a:pt x="42" y="678"/>
                  </a:cubicBezTo>
                  <a:cubicBezTo>
                    <a:pt x="111" y="739"/>
                    <a:pt x="203" y="767"/>
                    <a:pt x="298" y="759"/>
                  </a:cubicBezTo>
                  <a:cubicBezTo>
                    <a:pt x="641" y="732"/>
                    <a:pt x="844" y="308"/>
                    <a:pt x="639" y="68"/>
                  </a:cubicBezTo>
                  <a:close/>
                </a:path>
              </a:pathLst>
            </a:custGeom>
            <a:ln w="3175">
              <a:prstDash val="dashDot"/>
            </a:ln>
          </p:spPr>
          <p:style>
            <a:lnRef idx="2">
              <a:schemeClr val="accent1"/>
            </a:lnRef>
            <a:fillRef idx="1">
              <a:schemeClr val="lt1"/>
            </a:fillRef>
            <a:effectRef idx="0">
              <a:schemeClr val="accent1"/>
            </a:effectRef>
            <a:fontRef idx="minor">
              <a:schemeClr val="dk1"/>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73" name="Freeform 42">
              <a:extLst>
                <a:ext uri="{FF2B5EF4-FFF2-40B4-BE49-F238E27FC236}">
                  <a16:creationId xmlns:a16="http://schemas.microsoft.com/office/drawing/2014/main" id="{D30D323C-AFE0-4B7E-8C43-A768898D7E62}"/>
                </a:ext>
              </a:extLst>
            </p:cNvPr>
            <p:cNvSpPr>
              <a:spLocks noEditPoints="1"/>
            </p:cNvSpPr>
            <p:nvPr/>
          </p:nvSpPr>
          <p:spPr bwMode="auto">
            <a:xfrm>
              <a:off x="5394326" y="5557838"/>
              <a:ext cx="1357313" cy="1358900"/>
            </a:xfrm>
            <a:custGeom>
              <a:avLst/>
              <a:gdLst>
                <a:gd name="T0" fmla="*/ 632 w 904"/>
                <a:gd name="T1" fmla="*/ 71 h 905"/>
                <a:gd name="T2" fmla="*/ 805 w 904"/>
                <a:gd name="T3" fmla="*/ 581 h 905"/>
                <a:gd name="T4" fmla="*/ 272 w 904"/>
                <a:gd name="T5" fmla="*/ 834 h 905"/>
                <a:gd name="T6" fmla="*/ 99 w 904"/>
                <a:gd name="T7" fmla="*/ 323 h 905"/>
                <a:gd name="T8" fmla="*/ 632 w 904"/>
                <a:gd name="T9" fmla="*/ 71 h 905"/>
                <a:gd name="T10" fmla="*/ 319 w 904"/>
                <a:gd name="T11" fmla="*/ 735 h 905"/>
                <a:gd name="T12" fmla="*/ 713 w 904"/>
                <a:gd name="T13" fmla="*/ 548 h 905"/>
                <a:gd name="T14" fmla="*/ 585 w 904"/>
                <a:gd name="T15" fmla="*/ 170 h 905"/>
                <a:gd name="T16" fmla="*/ 191 w 904"/>
                <a:gd name="T17" fmla="*/ 357 h 905"/>
                <a:gd name="T18" fmla="*/ 319 w 904"/>
                <a:gd name="T19" fmla="*/ 735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4" h="905">
                  <a:moveTo>
                    <a:pt x="632" y="71"/>
                  </a:moveTo>
                  <a:cubicBezTo>
                    <a:pt x="826" y="142"/>
                    <a:pt x="904" y="371"/>
                    <a:pt x="805" y="581"/>
                  </a:cubicBezTo>
                  <a:cubicBezTo>
                    <a:pt x="706" y="792"/>
                    <a:pt x="467" y="905"/>
                    <a:pt x="272" y="834"/>
                  </a:cubicBezTo>
                  <a:cubicBezTo>
                    <a:pt x="78" y="763"/>
                    <a:pt x="0" y="534"/>
                    <a:pt x="99" y="323"/>
                  </a:cubicBezTo>
                  <a:cubicBezTo>
                    <a:pt x="198" y="113"/>
                    <a:pt x="437" y="0"/>
                    <a:pt x="632" y="71"/>
                  </a:cubicBezTo>
                  <a:close/>
                  <a:moveTo>
                    <a:pt x="319" y="735"/>
                  </a:moveTo>
                  <a:cubicBezTo>
                    <a:pt x="463" y="788"/>
                    <a:pt x="640" y="704"/>
                    <a:pt x="713" y="548"/>
                  </a:cubicBezTo>
                  <a:cubicBezTo>
                    <a:pt x="786" y="392"/>
                    <a:pt x="729" y="223"/>
                    <a:pt x="585" y="170"/>
                  </a:cubicBezTo>
                  <a:cubicBezTo>
                    <a:pt x="441" y="117"/>
                    <a:pt x="264" y="201"/>
                    <a:pt x="191" y="357"/>
                  </a:cubicBezTo>
                  <a:cubicBezTo>
                    <a:pt x="118" y="513"/>
                    <a:pt x="175" y="682"/>
                    <a:pt x="319" y="735"/>
                  </a:cubicBezTo>
                </a:path>
              </a:pathLst>
            </a:custGeom>
            <a:ln w="3175">
              <a:prstDash val="dashDot"/>
            </a:ln>
          </p:spPr>
          <p:style>
            <a:lnRef idx="2">
              <a:schemeClr val="accent1"/>
            </a:lnRef>
            <a:fillRef idx="1">
              <a:schemeClr val="lt1"/>
            </a:fillRef>
            <a:effectRef idx="0">
              <a:schemeClr val="accent1"/>
            </a:effectRef>
            <a:fontRef idx="minor">
              <a:schemeClr val="dk1"/>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74" name="Group 32">
            <a:extLst>
              <a:ext uri="{FF2B5EF4-FFF2-40B4-BE49-F238E27FC236}">
                <a16:creationId xmlns:a16="http://schemas.microsoft.com/office/drawing/2014/main" id="{A6B62052-76F6-4FDB-A941-5092D8AB3686}"/>
              </a:ext>
            </a:extLst>
          </p:cNvPr>
          <p:cNvGrpSpPr/>
          <p:nvPr/>
        </p:nvGrpSpPr>
        <p:grpSpPr>
          <a:xfrm>
            <a:off x="5638341" y="4150057"/>
            <a:ext cx="416687" cy="416686"/>
            <a:chOff x="965201" y="4870451"/>
            <a:chExt cx="228600" cy="228600"/>
          </a:xfrm>
          <a:solidFill>
            <a:srgbClr val="FFFF00">
              <a:alpha val="35000"/>
            </a:srgbClr>
          </a:solidFill>
        </p:grpSpPr>
        <p:sp>
          <p:nvSpPr>
            <p:cNvPr id="75" name="Freeform 46">
              <a:extLst>
                <a:ext uri="{FF2B5EF4-FFF2-40B4-BE49-F238E27FC236}">
                  <a16:creationId xmlns:a16="http://schemas.microsoft.com/office/drawing/2014/main" id="{AD6C3395-0524-4C5E-A359-2F54F5563E75}"/>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76" name="Freeform 47">
              <a:extLst>
                <a:ext uri="{FF2B5EF4-FFF2-40B4-BE49-F238E27FC236}">
                  <a16:creationId xmlns:a16="http://schemas.microsoft.com/office/drawing/2014/main" id="{6BDB64A0-8218-4940-9C44-D5C9EFA456B5}"/>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77" name="Group 35">
            <a:extLst>
              <a:ext uri="{FF2B5EF4-FFF2-40B4-BE49-F238E27FC236}">
                <a16:creationId xmlns:a16="http://schemas.microsoft.com/office/drawing/2014/main" id="{FED00C02-EDC3-402C-B75F-B466542391DD}"/>
              </a:ext>
            </a:extLst>
          </p:cNvPr>
          <p:cNvGrpSpPr/>
          <p:nvPr/>
        </p:nvGrpSpPr>
        <p:grpSpPr>
          <a:xfrm>
            <a:off x="4311777" y="1087570"/>
            <a:ext cx="650708" cy="613736"/>
            <a:chOff x="2887663" y="5300663"/>
            <a:chExt cx="977901" cy="922338"/>
          </a:xfrm>
          <a:solidFill>
            <a:srgbClr val="FFC000"/>
          </a:solidFill>
          <a:scene3d>
            <a:camera prst="orthographicFront">
              <a:rot lat="0" lon="0" rev="0"/>
            </a:camera>
            <a:lightRig rig="glow" dir="t">
              <a:rot lat="0" lon="0" rev="14100000"/>
            </a:lightRig>
          </a:scene3d>
        </p:grpSpPr>
        <p:grpSp>
          <p:nvGrpSpPr>
            <p:cNvPr id="78" name="Group 36">
              <a:extLst>
                <a:ext uri="{FF2B5EF4-FFF2-40B4-BE49-F238E27FC236}">
                  <a16:creationId xmlns:a16="http://schemas.microsoft.com/office/drawing/2014/main" id="{398B5298-F698-4E50-8E1B-97A018763157}"/>
                </a:ext>
              </a:extLst>
            </p:cNvPr>
            <p:cNvGrpSpPr/>
            <p:nvPr/>
          </p:nvGrpSpPr>
          <p:grpSpPr>
            <a:xfrm>
              <a:off x="2887663" y="5335588"/>
              <a:ext cx="920750" cy="887413"/>
              <a:chOff x="2887663" y="5335588"/>
              <a:chExt cx="920750" cy="887413"/>
            </a:xfrm>
            <a:grpFill/>
          </p:grpSpPr>
          <p:sp>
            <p:nvSpPr>
              <p:cNvPr id="80" name="Freeform 37">
                <a:extLst>
                  <a:ext uri="{FF2B5EF4-FFF2-40B4-BE49-F238E27FC236}">
                    <a16:creationId xmlns:a16="http://schemas.microsoft.com/office/drawing/2014/main" id="{0004534F-D3DB-47F2-8B00-B922DBE1F6CD}"/>
                  </a:ext>
                </a:extLst>
              </p:cNvPr>
              <p:cNvSpPr>
                <a:spLocks/>
              </p:cNvSpPr>
              <p:nvPr/>
            </p:nvSpPr>
            <p:spPr bwMode="auto">
              <a:xfrm>
                <a:off x="3103563" y="5335588"/>
                <a:ext cx="684213" cy="660400"/>
              </a:xfrm>
              <a:custGeom>
                <a:avLst/>
                <a:gdLst>
                  <a:gd name="T0" fmla="*/ 50 w 456"/>
                  <a:gd name="T1" fmla="*/ 114 h 440"/>
                  <a:gd name="T2" fmla="*/ 36 w 456"/>
                  <a:gd name="T3" fmla="*/ 129 h 440"/>
                  <a:gd name="T4" fmla="*/ 0 w 456"/>
                  <a:gd name="T5" fmla="*/ 181 h 440"/>
                  <a:gd name="T6" fmla="*/ 150 w 456"/>
                  <a:gd name="T7" fmla="*/ 118 h 440"/>
                  <a:gd name="T8" fmla="*/ 375 w 456"/>
                  <a:gd name="T9" fmla="*/ 440 h 440"/>
                  <a:gd name="T10" fmla="*/ 404 w 456"/>
                  <a:gd name="T11" fmla="*/ 397 h 440"/>
                  <a:gd name="T12" fmla="*/ 428 w 456"/>
                  <a:gd name="T13" fmla="*/ 323 h 440"/>
                  <a:gd name="T14" fmla="*/ 50 w 456"/>
                  <a:gd name="T15" fmla="*/ 114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40">
                    <a:moveTo>
                      <a:pt x="50" y="114"/>
                    </a:moveTo>
                    <a:cubicBezTo>
                      <a:pt x="45" y="119"/>
                      <a:pt x="40" y="124"/>
                      <a:pt x="36" y="129"/>
                    </a:cubicBezTo>
                    <a:cubicBezTo>
                      <a:pt x="31" y="135"/>
                      <a:pt x="31" y="135"/>
                      <a:pt x="0" y="181"/>
                    </a:cubicBezTo>
                    <a:cubicBezTo>
                      <a:pt x="33" y="133"/>
                      <a:pt x="92" y="114"/>
                      <a:pt x="150" y="118"/>
                    </a:cubicBezTo>
                    <a:cubicBezTo>
                      <a:pt x="324" y="131"/>
                      <a:pt x="456" y="323"/>
                      <a:pt x="375" y="440"/>
                    </a:cubicBezTo>
                    <a:cubicBezTo>
                      <a:pt x="404" y="397"/>
                      <a:pt x="404" y="397"/>
                      <a:pt x="404" y="397"/>
                    </a:cubicBezTo>
                    <a:cubicBezTo>
                      <a:pt x="419" y="377"/>
                      <a:pt x="427" y="351"/>
                      <a:pt x="428" y="323"/>
                    </a:cubicBezTo>
                    <a:cubicBezTo>
                      <a:pt x="435" y="148"/>
                      <a:pt x="178" y="0"/>
                      <a:pt x="50" y="114"/>
                    </a:cubicBezTo>
                    <a:close/>
                  </a:path>
                </a:pathLst>
              </a:custGeom>
              <a:noFill/>
              <a:ln>
                <a:noFill/>
              </a:ln>
            </p:spPr>
            <p:style>
              <a:lnRef idx="0">
                <a:scrgbClr r="0" g="0" b="0"/>
              </a:lnRef>
              <a:fillRef idx="0">
                <a:scrgbClr r="0" g="0" b="0"/>
              </a:fillRef>
              <a:effectRef idx="0">
                <a:scrgbClr r="0" g="0" b="0"/>
              </a:effectRef>
              <a:fontRef idx="minor">
                <a:schemeClr val="accent5"/>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81" name="Freeform 38">
                <a:extLst>
                  <a:ext uri="{FF2B5EF4-FFF2-40B4-BE49-F238E27FC236}">
                    <a16:creationId xmlns:a16="http://schemas.microsoft.com/office/drawing/2014/main" id="{AD54A81D-1B39-4AA9-B546-25B8C4ACA4E6}"/>
                  </a:ext>
                </a:extLst>
              </p:cNvPr>
              <p:cNvSpPr>
                <a:spLocks/>
              </p:cNvSpPr>
              <p:nvPr/>
            </p:nvSpPr>
            <p:spPr bwMode="auto">
              <a:xfrm>
                <a:off x="2887663" y="5473701"/>
                <a:ext cx="920750" cy="749300"/>
              </a:xfrm>
              <a:custGeom>
                <a:avLst/>
                <a:gdLst>
                  <a:gd name="T0" fmla="*/ 613 w 613"/>
                  <a:gd name="T1" fmla="*/ 351 h 499"/>
                  <a:gd name="T2" fmla="*/ 446 w 613"/>
                  <a:gd name="T3" fmla="*/ 436 h 499"/>
                  <a:gd name="T4" fmla="*/ 253 w 613"/>
                  <a:gd name="T5" fmla="*/ 385 h 499"/>
                  <a:gd name="T6" fmla="*/ 107 w 613"/>
                  <a:gd name="T7" fmla="*/ 0 h 499"/>
                  <a:gd name="T8" fmla="*/ 77 w 613"/>
                  <a:gd name="T9" fmla="*/ 43 h 499"/>
                  <a:gd name="T10" fmla="*/ 207 w 613"/>
                  <a:gd name="T11" fmla="*/ 418 h 499"/>
                  <a:gd name="T12" fmla="*/ 496 w 613"/>
                  <a:gd name="T13" fmla="*/ 462 h 499"/>
                  <a:gd name="T14" fmla="*/ 574 w 613"/>
                  <a:gd name="T15" fmla="*/ 405 h 499"/>
                  <a:gd name="T16" fmla="*/ 613 w 613"/>
                  <a:gd name="T17" fmla="*/ 35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499">
                    <a:moveTo>
                      <a:pt x="613" y="351"/>
                    </a:moveTo>
                    <a:cubicBezTo>
                      <a:pt x="575" y="405"/>
                      <a:pt x="512" y="432"/>
                      <a:pt x="446" y="436"/>
                    </a:cubicBezTo>
                    <a:cubicBezTo>
                      <a:pt x="379" y="439"/>
                      <a:pt x="310" y="418"/>
                      <a:pt x="253" y="385"/>
                    </a:cubicBezTo>
                    <a:cubicBezTo>
                      <a:pt x="98" y="294"/>
                      <a:pt x="27" y="115"/>
                      <a:pt x="107" y="0"/>
                    </a:cubicBezTo>
                    <a:cubicBezTo>
                      <a:pt x="77" y="43"/>
                      <a:pt x="77" y="43"/>
                      <a:pt x="77" y="43"/>
                    </a:cubicBezTo>
                    <a:cubicBezTo>
                      <a:pt x="0" y="154"/>
                      <a:pt x="64" y="324"/>
                      <a:pt x="207" y="418"/>
                    </a:cubicBezTo>
                    <a:cubicBezTo>
                      <a:pt x="292" y="473"/>
                      <a:pt x="403" y="499"/>
                      <a:pt x="496" y="462"/>
                    </a:cubicBezTo>
                    <a:cubicBezTo>
                      <a:pt x="529" y="448"/>
                      <a:pt x="555" y="429"/>
                      <a:pt x="574" y="405"/>
                    </a:cubicBezTo>
                    <a:cubicBezTo>
                      <a:pt x="581" y="398"/>
                      <a:pt x="581" y="397"/>
                      <a:pt x="613" y="351"/>
                    </a:cubicBezTo>
                    <a:close/>
                  </a:path>
                </a:pathLst>
              </a:custGeom>
              <a:noFill/>
              <a:ln>
                <a:noFill/>
              </a:ln>
            </p:spPr>
            <p:style>
              <a:lnRef idx="0">
                <a:scrgbClr r="0" g="0" b="0"/>
              </a:lnRef>
              <a:fillRef idx="0">
                <a:scrgbClr r="0" g="0" b="0"/>
              </a:fillRef>
              <a:effectRef idx="0">
                <a:scrgbClr r="0" g="0" b="0"/>
              </a:effectRef>
              <a:fontRef idx="minor">
                <a:schemeClr val="accent5"/>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sp>
          <p:nvSpPr>
            <p:cNvPr id="79" name="Freeform 39">
              <a:extLst>
                <a:ext uri="{FF2B5EF4-FFF2-40B4-BE49-F238E27FC236}">
                  <a16:creationId xmlns:a16="http://schemas.microsoft.com/office/drawing/2014/main" id="{5856EC40-1403-4D90-AAD4-2B9F8839C217}"/>
                </a:ext>
              </a:extLst>
            </p:cNvPr>
            <p:cNvSpPr>
              <a:spLocks noEditPoints="1"/>
            </p:cNvSpPr>
            <p:nvPr/>
          </p:nvSpPr>
          <p:spPr bwMode="auto">
            <a:xfrm>
              <a:off x="2990851" y="5300663"/>
              <a:ext cx="874713" cy="873125"/>
            </a:xfrm>
            <a:custGeom>
              <a:avLst/>
              <a:gdLst>
                <a:gd name="T0" fmla="*/ 302 w 583"/>
                <a:gd name="T1" fmla="*/ 41 h 581"/>
                <a:gd name="T2" fmla="*/ 578 w 583"/>
                <a:gd name="T3" fmla="*/ 365 h 581"/>
                <a:gd name="T4" fmla="*/ 282 w 583"/>
                <a:gd name="T5" fmla="*/ 540 h 581"/>
                <a:gd name="T6" fmla="*/ 6 w 583"/>
                <a:gd name="T7" fmla="*/ 216 h 581"/>
                <a:gd name="T8" fmla="*/ 302 w 583"/>
                <a:gd name="T9" fmla="*/ 41 h 581"/>
                <a:gd name="T10" fmla="*/ 284 w 583"/>
                <a:gd name="T11" fmla="*/ 475 h 581"/>
                <a:gd name="T12" fmla="*/ 503 w 583"/>
                <a:gd name="T13" fmla="*/ 346 h 581"/>
                <a:gd name="T14" fmla="*/ 299 w 583"/>
                <a:gd name="T15" fmla="*/ 106 h 581"/>
                <a:gd name="T16" fmla="*/ 80 w 583"/>
                <a:gd name="T17" fmla="*/ 236 h 581"/>
                <a:gd name="T18" fmla="*/ 284 w 583"/>
                <a:gd name="T19" fmla="*/ 47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1">
                  <a:moveTo>
                    <a:pt x="302" y="41"/>
                  </a:moveTo>
                  <a:cubicBezTo>
                    <a:pt x="459" y="82"/>
                    <a:pt x="583" y="227"/>
                    <a:pt x="578" y="365"/>
                  </a:cubicBezTo>
                  <a:cubicBezTo>
                    <a:pt x="572" y="503"/>
                    <a:pt x="440" y="581"/>
                    <a:pt x="282" y="540"/>
                  </a:cubicBezTo>
                  <a:cubicBezTo>
                    <a:pt x="124" y="499"/>
                    <a:pt x="0" y="354"/>
                    <a:pt x="6" y="216"/>
                  </a:cubicBezTo>
                  <a:cubicBezTo>
                    <a:pt x="11" y="79"/>
                    <a:pt x="144" y="0"/>
                    <a:pt x="302" y="41"/>
                  </a:cubicBezTo>
                  <a:close/>
                  <a:moveTo>
                    <a:pt x="284" y="475"/>
                  </a:moveTo>
                  <a:cubicBezTo>
                    <a:pt x="401" y="506"/>
                    <a:pt x="499" y="448"/>
                    <a:pt x="503" y="346"/>
                  </a:cubicBezTo>
                  <a:cubicBezTo>
                    <a:pt x="508" y="244"/>
                    <a:pt x="416" y="136"/>
                    <a:pt x="299" y="106"/>
                  </a:cubicBezTo>
                  <a:cubicBezTo>
                    <a:pt x="182" y="76"/>
                    <a:pt x="84" y="134"/>
                    <a:pt x="80" y="236"/>
                  </a:cubicBezTo>
                  <a:cubicBezTo>
                    <a:pt x="76" y="337"/>
                    <a:pt x="168" y="445"/>
                    <a:pt x="284" y="475"/>
                  </a:cubicBezTo>
                </a:path>
              </a:pathLst>
            </a:custGeom>
            <a:ln/>
          </p:spPr>
          <p:style>
            <a:lnRef idx="1">
              <a:schemeClr val="accent5"/>
            </a:lnRef>
            <a:fillRef idx="0">
              <a:schemeClr val="accent5"/>
            </a:fillRef>
            <a:effectRef idx="0">
              <a:schemeClr val="accent5"/>
            </a:effectRef>
            <a:fontRef idx="minor">
              <a:schemeClr val="tx1"/>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sp>
        <p:nvSpPr>
          <p:cNvPr id="82" name="Oval 40">
            <a:extLst>
              <a:ext uri="{FF2B5EF4-FFF2-40B4-BE49-F238E27FC236}">
                <a16:creationId xmlns:a16="http://schemas.microsoft.com/office/drawing/2014/main" id="{376DFFE0-8EC4-4064-A89B-1B22796FD6DC}"/>
              </a:ext>
            </a:extLst>
          </p:cNvPr>
          <p:cNvSpPr/>
          <p:nvPr/>
        </p:nvSpPr>
        <p:spPr>
          <a:xfrm>
            <a:off x="3260478" y="3140268"/>
            <a:ext cx="336315" cy="336315"/>
          </a:xfrm>
          <a:prstGeom prst="ellipse">
            <a:avLst/>
          </a:prstGeom>
          <a:solidFill>
            <a:schemeClr val="accent6">
              <a:lumMod val="75000"/>
            </a:schemeClr>
          </a:solidFill>
          <a:ln w="101600">
            <a:solidFill>
              <a:schemeClr val="bg2">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83" name="Group 41">
            <a:extLst>
              <a:ext uri="{FF2B5EF4-FFF2-40B4-BE49-F238E27FC236}">
                <a16:creationId xmlns:a16="http://schemas.microsoft.com/office/drawing/2014/main" id="{AF7FF6E9-EC5B-45B7-A1C6-4B12D511FA8E}"/>
              </a:ext>
            </a:extLst>
          </p:cNvPr>
          <p:cNvGrpSpPr/>
          <p:nvPr/>
        </p:nvGrpSpPr>
        <p:grpSpPr>
          <a:xfrm>
            <a:off x="2728553" y="2014384"/>
            <a:ext cx="163780" cy="158891"/>
            <a:chOff x="1752601" y="4673601"/>
            <a:chExt cx="106363" cy="103188"/>
          </a:xfrm>
          <a:solidFill>
            <a:schemeClr val="accent1">
              <a:alpha val="35000"/>
            </a:schemeClr>
          </a:solidFill>
        </p:grpSpPr>
        <p:sp>
          <p:nvSpPr>
            <p:cNvPr id="84" name="Freeform 48">
              <a:extLst>
                <a:ext uri="{FF2B5EF4-FFF2-40B4-BE49-F238E27FC236}">
                  <a16:creationId xmlns:a16="http://schemas.microsoft.com/office/drawing/2014/main" id="{C710A098-D567-407C-890D-4D5F78E567E2}"/>
                </a:ext>
              </a:extLst>
            </p:cNvPr>
            <p:cNvSpPr>
              <a:spLocks/>
            </p:cNvSpPr>
            <p:nvPr/>
          </p:nvSpPr>
          <p:spPr bwMode="auto">
            <a:xfrm>
              <a:off x="1752601" y="4673601"/>
              <a:ext cx="106363" cy="103188"/>
            </a:xfrm>
            <a:custGeom>
              <a:avLst/>
              <a:gdLst>
                <a:gd name="T0" fmla="*/ 59 w 70"/>
                <a:gd name="T1" fmla="*/ 69 h 69"/>
                <a:gd name="T2" fmla="*/ 52 w 70"/>
                <a:gd name="T3" fmla="*/ 66 h 69"/>
                <a:gd name="T4" fmla="*/ 4 w 70"/>
                <a:gd name="T5" fmla="*/ 18 h 69"/>
                <a:gd name="T6" fmla="*/ 4 w 70"/>
                <a:gd name="T7" fmla="*/ 4 h 69"/>
                <a:gd name="T8" fmla="*/ 18 w 70"/>
                <a:gd name="T9" fmla="*/ 4 h 69"/>
                <a:gd name="T10" fmla="*/ 66 w 70"/>
                <a:gd name="T11" fmla="*/ 52 h 69"/>
                <a:gd name="T12" fmla="*/ 66 w 70"/>
                <a:gd name="T13" fmla="*/ 66 h 69"/>
                <a:gd name="T14" fmla="*/ 59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85" name="Freeform 49">
              <a:extLst>
                <a:ext uri="{FF2B5EF4-FFF2-40B4-BE49-F238E27FC236}">
                  <a16:creationId xmlns:a16="http://schemas.microsoft.com/office/drawing/2014/main" id="{6A7656AC-D8A6-4357-9C69-0D3E7041AE4C}"/>
                </a:ext>
              </a:extLst>
            </p:cNvPr>
            <p:cNvSpPr>
              <a:spLocks/>
            </p:cNvSpPr>
            <p:nvPr/>
          </p:nvSpPr>
          <p:spPr bwMode="auto">
            <a:xfrm>
              <a:off x="1752601" y="4673601"/>
              <a:ext cx="106363" cy="103188"/>
            </a:xfrm>
            <a:custGeom>
              <a:avLst/>
              <a:gdLst>
                <a:gd name="T0" fmla="*/ 11 w 70"/>
                <a:gd name="T1" fmla="*/ 69 h 69"/>
                <a:gd name="T2" fmla="*/ 4 w 70"/>
                <a:gd name="T3" fmla="*/ 66 h 69"/>
                <a:gd name="T4" fmla="*/ 4 w 70"/>
                <a:gd name="T5" fmla="*/ 52 h 69"/>
                <a:gd name="T6" fmla="*/ 52 w 70"/>
                <a:gd name="T7" fmla="*/ 4 h 69"/>
                <a:gd name="T8" fmla="*/ 66 w 70"/>
                <a:gd name="T9" fmla="*/ 4 h 69"/>
                <a:gd name="T10" fmla="*/ 66 w 70"/>
                <a:gd name="T11" fmla="*/ 18 h 69"/>
                <a:gd name="T12" fmla="*/ 18 w 70"/>
                <a:gd name="T13" fmla="*/ 66 h 69"/>
                <a:gd name="T14" fmla="*/ 11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86" name="Group 44">
            <a:extLst>
              <a:ext uri="{FF2B5EF4-FFF2-40B4-BE49-F238E27FC236}">
                <a16:creationId xmlns:a16="http://schemas.microsoft.com/office/drawing/2014/main" id="{B6DD2399-2C9C-48BE-A7B6-3106A8B4DB7D}"/>
              </a:ext>
            </a:extLst>
          </p:cNvPr>
          <p:cNvGrpSpPr/>
          <p:nvPr/>
        </p:nvGrpSpPr>
        <p:grpSpPr>
          <a:xfrm>
            <a:off x="7678288" y="4881626"/>
            <a:ext cx="602116" cy="429932"/>
            <a:chOff x="2303463" y="7181851"/>
            <a:chExt cx="904875" cy="646113"/>
          </a:xfrm>
        </p:grpSpPr>
        <p:sp>
          <p:nvSpPr>
            <p:cNvPr id="87" name="Freeform 43">
              <a:extLst>
                <a:ext uri="{FF2B5EF4-FFF2-40B4-BE49-F238E27FC236}">
                  <a16:creationId xmlns:a16="http://schemas.microsoft.com/office/drawing/2014/main" id="{1DE72197-8F34-43AC-AB4D-64757F5D958F}"/>
                </a:ext>
              </a:extLst>
            </p:cNvPr>
            <p:cNvSpPr>
              <a:spLocks/>
            </p:cNvSpPr>
            <p:nvPr/>
          </p:nvSpPr>
          <p:spPr bwMode="auto">
            <a:xfrm>
              <a:off x="2441576" y="7253288"/>
              <a:ext cx="625475" cy="276225"/>
            </a:xfrm>
            <a:custGeom>
              <a:avLst/>
              <a:gdLst>
                <a:gd name="T0" fmla="*/ 416 w 416"/>
                <a:gd name="T1" fmla="*/ 156 h 183"/>
                <a:gd name="T2" fmla="*/ 301 w 416"/>
                <a:gd name="T3" fmla="*/ 34 h 183"/>
                <a:gd name="T4" fmla="*/ 33 w 416"/>
                <a:gd name="T5" fmla="*/ 78 h 183"/>
                <a:gd name="T6" fmla="*/ 2 w 416"/>
                <a:gd name="T7" fmla="*/ 137 h 183"/>
                <a:gd name="T8" fmla="*/ 0 w 416"/>
                <a:gd name="T9" fmla="*/ 168 h 183"/>
                <a:gd name="T10" fmla="*/ 45 w 416"/>
                <a:gd name="T11" fmla="*/ 86 h 183"/>
                <a:gd name="T12" fmla="*/ 287 w 416"/>
                <a:gd name="T13" fmla="*/ 49 h 183"/>
                <a:gd name="T14" fmla="*/ 407 w 416"/>
                <a:gd name="T15" fmla="*/ 141 h 183"/>
                <a:gd name="T16" fmla="*/ 415 w 416"/>
                <a:gd name="T17" fmla="*/ 183 h 183"/>
                <a:gd name="T18" fmla="*/ 416 w 416"/>
                <a:gd name="T19"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183">
                  <a:moveTo>
                    <a:pt x="416" y="156"/>
                  </a:moveTo>
                  <a:cubicBezTo>
                    <a:pt x="413" y="97"/>
                    <a:pt x="357" y="54"/>
                    <a:pt x="301" y="34"/>
                  </a:cubicBezTo>
                  <a:cubicBezTo>
                    <a:pt x="206" y="0"/>
                    <a:pt x="90" y="20"/>
                    <a:pt x="33" y="78"/>
                  </a:cubicBezTo>
                  <a:cubicBezTo>
                    <a:pt x="18" y="94"/>
                    <a:pt x="6" y="114"/>
                    <a:pt x="2" y="137"/>
                  </a:cubicBezTo>
                  <a:cubicBezTo>
                    <a:pt x="1" y="145"/>
                    <a:pt x="1" y="148"/>
                    <a:pt x="0" y="168"/>
                  </a:cubicBezTo>
                  <a:cubicBezTo>
                    <a:pt x="1" y="136"/>
                    <a:pt x="20" y="107"/>
                    <a:pt x="45" y="86"/>
                  </a:cubicBezTo>
                  <a:cubicBezTo>
                    <a:pt x="107" y="35"/>
                    <a:pt x="207" y="25"/>
                    <a:pt x="287" y="49"/>
                  </a:cubicBezTo>
                  <a:cubicBezTo>
                    <a:pt x="336" y="63"/>
                    <a:pt x="387" y="94"/>
                    <a:pt x="407" y="141"/>
                  </a:cubicBezTo>
                  <a:cubicBezTo>
                    <a:pt x="413" y="155"/>
                    <a:pt x="416" y="169"/>
                    <a:pt x="415" y="183"/>
                  </a:cubicBezTo>
                  <a:cubicBezTo>
                    <a:pt x="416" y="160"/>
                    <a:pt x="416" y="161"/>
                    <a:pt x="416" y="156"/>
                  </a:cubicBezTo>
                  <a:close/>
                </a:path>
              </a:pathLst>
            </a:custGeom>
            <a:solidFill>
              <a:schemeClr val="accent5">
                <a:lumMod val="75000"/>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88" name="Freeform 44">
              <a:extLst>
                <a:ext uri="{FF2B5EF4-FFF2-40B4-BE49-F238E27FC236}">
                  <a16:creationId xmlns:a16="http://schemas.microsoft.com/office/drawing/2014/main" id="{6042D21E-ADBE-4876-BE37-8489C71549F1}"/>
                </a:ext>
              </a:extLst>
            </p:cNvPr>
            <p:cNvSpPr>
              <a:spLocks/>
            </p:cNvSpPr>
            <p:nvPr/>
          </p:nvSpPr>
          <p:spPr bwMode="auto">
            <a:xfrm>
              <a:off x="2330451" y="7473951"/>
              <a:ext cx="849313" cy="354013"/>
            </a:xfrm>
            <a:custGeom>
              <a:avLst/>
              <a:gdLst>
                <a:gd name="T0" fmla="*/ 564 w 566"/>
                <a:gd name="T1" fmla="*/ 20 h 236"/>
                <a:gd name="T2" fmla="*/ 220 w 566"/>
                <a:gd name="T3" fmla="*/ 192 h 236"/>
                <a:gd name="T4" fmla="*/ 3 w 566"/>
                <a:gd name="T5" fmla="*/ 0 h 236"/>
                <a:gd name="T6" fmla="*/ 3 w 566"/>
                <a:gd name="T7" fmla="*/ 0 h 236"/>
                <a:gd name="T8" fmla="*/ 3 w 566"/>
                <a:gd name="T9" fmla="*/ 0 h 236"/>
                <a:gd name="T10" fmla="*/ 2 w 566"/>
                <a:gd name="T11" fmla="*/ 20 h 236"/>
                <a:gd name="T12" fmla="*/ 19 w 566"/>
                <a:gd name="T13" fmla="*/ 88 h 236"/>
                <a:gd name="T14" fmla="*/ 361 w 566"/>
                <a:gd name="T15" fmla="*/ 212 h 236"/>
                <a:gd name="T16" fmla="*/ 526 w 566"/>
                <a:gd name="T17" fmla="*/ 128 h 236"/>
                <a:gd name="T18" fmla="*/ 564 w 566"/>
                <a:gd name="T19" fmla="*/ 2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236">
                  <a:moveTo>
                    <a:pt x="564" y="20"/>
                  </a:moveTo>
                  <a:cubicBezTo>
                    <a:pt x="559" y="139"/>
                    <a:pt x="393" y="222"/>
                    <a:pt x="220" y="192"/>
                  </a:cubicBezTo>
                  <a:cubicBezTo>
                    <a:pt x="87" y="169"/>
                    <a:pt x="0" y="86"/>
                    <a:pt x="3" y="0"/>
                  </a:cubicBezTo>
                  <a:cubicBezTo>
                    <a:pt x="3" y="0"/>
                    <a:pt x="3" y="0"/>
                    <a:pt x="3" y="0"/>
                  </a:cubicBezTo>
                  <a:cubicBezTo>
                    <a:pt x="3" y="0"/>
                    <a:pt x="3" y="0"/>
                    <a:pt x="3" y="0"/>
                  </a:cubicBezTo>
                  <a:cubicBezTo>
                    <a:pt x="2" y="20"/>
                    <a:pt x="2" y="20"/>
                    <a:pt x="2" y="20"/>
                  </a:cubicBezTo>
                  <a:cubicBezTo>
                    <a:pt x="2" y="41"/>
                    <a:pt x="7" y="65"/>
                    <a:pt x="19" y="88"/>
                  </a:cubicBezTo>
                  <a:cubicBezTo>
                    <a:pt x="70" y="184"/>
                    <a:pt x="223" y="236"/>
                    <a:pt x="361" y="212"/>
                  </a:cubicBezTo>
                  <a:cubicBezTo>
                    <a:pt x="421" y="201"/>
                    <a:pt x="485" y="174"/>
                    <a:pt x="526" y="128"/>
                  </a:cubicBezTo>
                  <a:cubicBezTo>
                    <a:pt x="566" y="83"/>
                    <a:pt x="563" y="43"/>
                    <a:pt x="564" y="20"/>
                  </a:cubicBezTo>
                  <a:close/>
                </a:path>
              </a:pathLst>
            </a:custGeom>
            <a:solidFill>
              <a:schemeClr val="accent5">
                <a:lumMod val="75000"/>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89" name="Freeform 45">
              <a:extLst>
                <a:ext uri="{FF2B5EF4-FFF2-40B4-BE49-F238E27FC236}">
                  <a16:creationId xmlns:a16="http://schemas.microsoft.com/office/drawing/2014/main" id="{F9ED37C5-10AB-416B-BDC8-F718B47C59C7}"/>
                </a:ext>
              </a:extLst>
            </p:cNvPr>
            <p:cNvSpPr>
              <a:spLocks noEditPoints="1"/>
            </p:cNvSpPr>
            <p:nvPr/>
          </p:nvSpPr>
          <p:spPr bwMode="auto">
            <a:xfrm>
              <a:off x="2303463" y="7181851"/>
              <a:ext cx="904875" cy="614363"/>
            </a:xfrm>
            <a:custGeom>
              <a:avLst/>
              <a:gdLst>
                <a:gd name="T0" fmla="*/ 347 w 603"/>
                <a:gd name="T1" fmla="*/ 20 h 409"/>
                <a:gd name="T2" fmla="*/ 578 w 603"/>
                <a:gd name="T3" fmla="*/ 240 h 409"/>
                <a:gd name="T4" fmla="*/ 256 w 603"/>
                <a:gd name="T5" fmla="*/ 389 h 409"/>
                <a:gd name="T6" fmla="*/ 25 w 603"/>
                <a:gd name="T7" fmla="*/ 168 h 409"/>
                <a:gd name="T8" fmla="*/ 347 w 603"/>
                <a:gd name="T9" fmla="*/ 20 h 409"/>
                <a:gd name="T10" fmla="*/ 268 w 603"/>
                <a:gd name="T11" fmla="*/ 341 h 409"/>
                <a:gd name="T12" fmla="*/ 506 w 603"/>
                <a:gd name="T13" fmla="*/ 231 h 409"/>
                <a:gd name="T14" fmla="*/ 335 w 603"/>
                <a:gd name="T15" fmla="*/ 68 h 409"/>
                <a:gd name="T16" fmla="*/ 97 w 603"/>
                <a:gd name="T17" fmla="*/ 178 h 409"/>
                <a:gd name="T18" fmla="*/ 268 w 603"/>
                <a:gd name="T19" fmla="*/ 34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409">
                  <a:moveTo>
                    <a:pt x="347" y="20"/>
                  </a:moveTo>
                  <a:cubicBezTo>
                    <a:pt x="499" y="40"/>
                    <a:pt x="603" y="139"/>
                    <a:pt x="578" y="240"/>
                  </a:cubicBezTo>
                  <a:cubicBezTo>
                    <a:pt x="553" y="342"/>
                    <a:pt x="408" y="409"/>
                    <a:pt x="256" y="389"/>
                  </a:cubicBezTo>
                  <a:cubicBezTo>
                    <a:pt x="103" y="369"/>
                    <a:pt x="0" y="270"/>
                    <a:pt x="25" y="168"/>
                  </a:cubicBezTo>
                  <a:cubicBezTo>
                    <a:pt x="50" y="67"/>
                    <a:pt x="194" y="0"/>
                    <a:pt x="347" y="20"/>
                  </a:cubicBezTo>
                  <a:close/>
                  <a:moveTo>
                    <a:pt x="268" y="341"/>
                  </a:moveTo>
                  <a:cubicBezTo>
                    <a:pt x="381" y="355"/>
                    <a:pt x="488" y="306"/>
                    <a:pt x="506" y="231"/>
                  </a:cubicBezTo>
                  <a:cubicBezTo>
                    <a:pt x="525" y="156"/>
                    <a:pt x="448" y="82"/>
                    <a:pt x="335" y="68"/>
                  </a:cubicBezTo>
                  <a:cubicBezTo>
                    <a:pt x="222" y="53"/>
                    <a:pt x="115" y="102"/>
                    <a:pt x="97" y="178"/>
                  </a:cubicBezTo>
                  <a:cubicBezTo>
                    <a:pt x="78" y="253"/>
                    <a:pt x="155" y="326"/>
                    <a:pt x="268" y="341"/>
                  </a:cubicBezTo>
                </a:path>
              </a:pathLst>
            </a:custGeom>
            <a:solidFill>
              <a:schemeClr val="accent5">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90" name="Group 48">
            <a:extLst>
              <a:ext uri="{FF2B5EF4-FFF2-40B4-BE49-F238E27FC236}">
                <a16:creationId xmlns:a16="http://schemas.microsoft.com/office/drawing/2014/main" id="{D44C9C3E-130F-4B51-A420-6443ABB15985}"/>
              </a:ext>
            </a:extLst>
          </p:cNvPr>
          <p:cNvGrpSpPr/>
          <p:nvPr/>
        </p:nvGrpSpPr>
        <p:grpSpPr>
          <a:xfrm>
            <a:off x="8121016" y="3899235"/>
            <a:ext cx="194387" cy="194387"/>
            <a:chOff x="9175399" y="8544046"/>
            <a:chExt cx="626208" cy="626207"/>
          </a:xfrm>
        </p:grpSpPr>
        <p:sp>
          <p:nvSpPr>
            <p:cNvPr id="91" name="Freeform 46">
              <a:extLst>
                <a:ext uri="{FF2B5EF4-FFF2-40B4-BE49-F238E27FC236}">
                  <a16:creationId xmlns:a16="http://schemas.microsoft.com/office/drawing/2014/main" id="{8064EBEC-D712-45B4-9419-E184A934054C}"/>
                </a:ext>
              </a:extLst>
            </p:cNvPr>
            <p:cNvSpPr>
              <a:spLocks/>
            </p:cNvSpPr>
            <p:nvPr/>
          </p:nvSpPr>
          <p:spPr bwMode="auto">
            <a:xfrm>
              <a:off x="9175399" y="8774525"/>
              <a:ext cx="626208" cy="165250"/>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solidFill>
              <a:schemeClr val="accent2">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92" name="Freeform 47">
              <a:extLst>
                <a:ext uri="{FF2B5EF4-FFF2-40B4-BE49-F238E27FC236}">
                  <a16:creationId xmlns:a16="http://schemas.microsoft.com/office/drawing/2014/main" id="{F6CA5EAB-CB11-4F55-916D-34A14DFDACDB}"/>
                </a:ext>
              </a:extLst>
            </p:cNvPr>
            <p:cNvSpPr>
              <a:spLocks/>
            </p:cNvSpPr>
            <p:nvPr/>
          </p:nvSpPr>
          <p:spPr bwMode="auto">
            <a:xfrm>
              <a:off x="9405862" y="8544046"/>
              <a:ext cx="165250" cy="626207"/>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solidFill>
              <a:schemeClr val="accent2">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93" name="Group 51">
            <a:extLst>
              <a:ext uri="{FF2B5EF4-FFF2-40B4-BE49-F238E27FC236}">
                <a16:creationId xmlns:a16="http://schemas.microsoft.com/office/drawing/2014/main" id="{244854E5-7340-4BDF-9A41-5B5F3A7F71EB}"/>
              </a:ext>
            </a:extLst>
          </p:cNvPr>
          <p:cNvGrpSpPr/>
          <p:nvPr/>
        </p:nvGrpSpPr>
        <p:grpSpPr>
          <a:xfrm>
            <a:off x="2842838" y="4802181"/>
            <a:ext cx="163780" cy="158891"/>
            <a:chOff x="1752601" y="4673601"/>
            <a:chExt cx="106363" cy="103188"/>
          </a:xfrm>
          <a:solidFill>
            <a:schemeClr val="accent1">
              <a:alpha val="35000"/>
            </a:schemeClr>
          </a:solidFill>
        </p:grpSpPr>
        <p:sp>
          <p:nvSpPr>
            <p:cNvPr id="94" name="Freeform 48">
              <a:extLst>
                <a:ext uri="{FF2B5EF4-FFF2-40B4-BE49-F238E27FC236}">
                  <a16:creationId xmlns:a16="http://schemas.microsoft.com/office/drawing/2014/main" id="{C00BFFBB-4893-4589-8EF2-DD159F6FE388}"/>
                </a:ext>
              </a:extLst>
            </p:cNvPr>
            <p:cNvSpPr>
              <a:spLocks/>
            </p:cNvSpPr>
            <p:nvPr/>
          </p:nvSpPr>
          <p:spPr bwMode="auto">
            <a:xfrm>
              <a:off x="1752601" y="4673601"/>
              <a:ext cx="106363" cy="103188"/>
            </a:xfrm>
            <a:custGeom>
              <a:avLst/>
              <a:gdLst>
                <a:gd name="T0" fmla="*/ 59 w 70"/>
                <a:gd name="T1" fmla="*/ 69 h 69"/>
                <a:gd name="T2" fmla="*/ 52 w 70"/>
                <a:gd name="T3" fmla="*/ 66 h 69"/>
                <a:gd name="T4" fmla="*/ 4 w 70"/>
                <a:gd name="T5" fmla="*/ 18 h 69"/>
                <a:gd name="T6" fmla="*/ 4 w 70"/>
                <a:gd name="T7" fmla="*/ 4 h 69"/>
                <a:gd name="T8" fmla="*/ 18 w 70"/>
                <a:gd name="T9" fmla="*/ 4 h 69"/>
                <a:gd name="T10" fmla="*/ 66 w 70"/>
                <a:gd name="T11" fmla="*/ 52 h 69"/>
                <a:gd name="T12" fmla="*/ 66 w 70"/>
                <a:gd name="T13" fmla="*/ 66 h 69"/>
                <a:gd name="T14" fmla="*/ 59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95" name="Freeform 49">
              <a:extLst>
                <a:ext uri="{FF2B5EF4-FFF2-40B4-BE49-F238E27FC236}">
                  <a16:creationId xmlns:a16="http://schemas.microsoft.com/office/drawing/2014/main" id="{1832C926-97A2-4FEA-AB2F-C45C22D7A240}"/>
                </a:ext>
              </a:extLst>
            </p:cNvPr>
            <p:cNvSpPr>
              <a:spLocks/>
            </p:cNvSpPr>
            <p:nvPr/>
          </p:nvSpPr>
          <p:spPr bwMode="auto">
            <a:xfrm>
              <a:off x="1752601" y="4673601"/>
              <a:ext cx="106363" cy="103188"/>
            </a:xfrm>
            <a:custGeom>
              <a:avLst/>
              <a:gdLst>
                <a:gd name="T0" fmla="*/ 11 w 70"/>
                <a:gd name="T1" fmla="*/ 69 h 69"/>
                <a:gd name="T2" fmla="*/ 4 w 70"/>
                <a:gd name="T3" fmla="*/ 66 h 69"/>
                <a:gd name="T4" fmla="*/ 4 w 70"/>
                <a:gd name="T5" fmla="*/ 52 h 69"/>
                <a:gd name="T6" fmla="*/ 52 w 70"/>
                <a:gd name="T7" fmla="*/ 4 h 69"/>
                <a:gd name="T8" fmla="*/ 66 w 70"/>
                <a:gd name="T9" fmla="*/ 4 h 69"/>
                <a:gd name="T10" fmla="*/ 66 w 70"/>
                <a:gd name="T11" fmla="*/ 18 h 69"/>
                <a:gd name="T12" fmla="*/ 18 w 70"/>
                <a:gd name="T13" fmla="*/ 66 h 69"/>
                <a:gd name="T14" fmla="*/ 11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sp>
        <p:nvSpPr>
          <p:cNvPr id="101" name="Rectangle 100">
            <a:extLst>
              <a:ext uri="{FF2B5EF4-FFF2-40B4-BE49-F238E27FC236}">
                <a16:creationId xmlns:a16="http://schemas.microsoft.com/office/drawing/2014/main" id="{1B7B7B81-626E-4EC8-9BBF-2DAAE4EC03EF}"/>
              </a:ext>
            </a:extLst>
          </p:cNvPr>
          <p:cNvSpPr/>
          <p:nvPr/>
        </p:nvSpPr>
        <p:spPr>
          <a:xfrm>
            <a:off x="121024" y="5570382"/>
            <a:ext cx="472251" cy="11128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grpSp>
        <p:nvGrpSpPr>
          <p:cNvPr id="103" name="Group 24">
            <a:extLst>
              <a:ext uri="{FF2B5EF4-FFF2-40B4-BE49-F238E27FC236}">
                <a16:creationId xmlns:a16="http://schemas.microsoft.com/office/drawing/2014/main" id="{DF5944B3-8A84-4697-927C-16466F495879}"/>
              </a:ext>
            </a:extLst>
          </p:cNvPr>
          <p:cNvGrpSpPr/>
          <p:nvPr/>
        </p:nvGrpSpPr>
        <p:grpSpPr>
          <a:xfrm>
            <a:off x="7357263" y="520839"/>
            <a:ext cx="4207051" cy="4205371"/>
            <a:chOff x="7992710" y="2530607"/>
            <a:chExt cx="8415197" cy="8411838"/>
          </a:xfrm>
          <a:effectLst>
            <a:outerShdw blurRad="1028700" sx="102000" sy="102000" algn="ctr" rotWithShape="0">
              <a:schemeClr val="accent1"/>
            </a:outerShdw>
          </a:effectLst>
        </p:grpSpPr>
        <p:sp>
          <p:nvSpPr>
            <p:cNvPr id="104" name="Oval 5">
              <a:extLst>
                <a:ext uri="{FF2B5EF4-FFF2-40B4-BE49-F238E27FC236}">
                  <a16:creationId xmlns:a16="http://schemas.microsoft.com/office/drawing/2014/main" id="{4B8598B7-4684-4C36-9ED3-1084F847EB6F}"/>
                </a:ext>
              </a:extLst>
            </p:cNvPr>
            <p:cNvSpPr>
              <a:spLocks noChangeArrowheads="1"/>
            </p:cNvSpPr>
            <p:nvPr/>
          </p:nvSpPr>
          <p:spPr bwMode="auto">
            <a:xfrm>
              <a:off x="7992710" y="2530607"/>
              <a:ext cx="8415197" cy="8411838"/>
            </a:xfrm>
            <a:prstGeom prst="ellipse">
              <a:avLst/>
            </a:prstGeom>
            <a:no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05" name="Freeform 8">
              <a:extLst>
                <a:ext uri="{FF2B5EF4-FFF2-40B4-BE49-F238E27FC236}">
                  <a16:creationId xmlns:a16="http://schemas.microsoft.com/office/drawing/2014/main" id="{81F2AD75-B5BA-4B56-9C24-189B8C760F87}"/>
                </a:ext>
              </a:extLst>
            </p:cNvPr>
            <p:cNvSpPr>
              <a:spLocks/>
            </p:cNvSpPr>
            <p:nvPr/>
          </p:nvSpPr>
          <p:spPr bwMode="auto">
            <a:xfrm>
              <a:off x="8049843" y="7410346"/>
              <a:ext cx="8304295" cy="3532099"/>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solidFill>
              <a:schemeClr val="tx2">
                <a:lumMod val="60000"/>
                <a:lumOff val="40000"/>
              </a:schemeClr>
            </a:solidFill>
            <a:ln>
              <a:headEnd type="none" w="med" len="med"/>
              <a:tailEnd type="none" w="med" len="med"/>
            </a:ln>
            <a:effectLst>
              <a:softEdge rad="127000"/>
            </a:effectLst>
          </p:spPr>
          <p:style>
            <a:lnRef idx="1">
              <a:schemeClr val="accent2"/>
            </a:lnRef>
            <a:fillRef idx="2">
              <a:schemeClr val="accent2"/>
            </a:fillRef>
            <a:effectRef idx="1">
              <a:schemeClr val="accent2"/>
            </a:effectRef>
            <a:fontRef idx="minor">
              <a:schemeClr val="dk1"/>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106" name="Group 18">
            <a:extLst>
              <a:ext uri="{FF2B5EF4-FFF2-40B4-BE49-F238E27FC236}">
                <a16:creationId xmlns:a16="http://schemas.microsoft.com/office/drawing/2014/main" id="{4D041251-AB89-49C7-BFA7-22BDC714F674}"/>
              </a:ext>
            </a:extLst>
          </p:cNvPr>
          <p:cNvGrpSpPr/>
          <p:nvPr/>
        </p:nvGrpSpPr>
        <p:grpSpPr>
          <a:xfrm rot="13500000">
            <a:off x="7599084" y="659395"/>
            <a:ext cx="4207051" cy="3645482"/>
            <a:chOff x="7992710" y="2530607"/>
            <a:chExt cx="8415197" cy="8411838"/>
          </a:xfrm>
          <a:effectLst>
            <a:outerShdw blurRad="1028700" sx="102000" sy="102000" algn="ctr" rotWithShape="0">
              <a:schemeClr val="accent2"/>
            </a:outerShdw>
          </a:effectLst>
        </p:grpSpPr>
        <p:sp>
          <p:nvSpPr>
            <p:cNvPr id="107" name="Oval 5">
              <a:extLst>
                <a:ext uri="{FF2B5EF4-FFF2-40B4-BE49-F238E27FC236}">
                  <a16:creationId xmlns:a16="http://schemas.microsoft.com/office/drawing/2014/main" id="{212AF3CE-27A8-4752-93C1-EF525C6F5C79}"/>
                </a:ext>
              </a:extLst>
            </p:cNvPr>
            <p:cNvSpPr>
              <a:spLocks noChangeArrowheads="1"/>
            </p:cNvSpPr>
            <p:nvPr/>
          </p:nvSpPr>
          <p:spPr bwMode="auto">
            <a:xfrm>
              <a:off x="7992710" y="2530607"/>
              <a:ext cx="8415197" cy="8411838"/>
            </a:xfrm>
            <a:prstGeom prst="ellipse">
              <a:avLst/>
            </a:prstGeom>
            <a:no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08" name="Freeform 8">
              <a:extLst>
                <a:ext uri="{FF2B5EF4-FFF2-40B4-BE49-F238E27FC236}">
                  <a16:creationId xmlns:a16="http://schemas.microsoft.com/office/drawing/2014/main" id="{8FE94BB7-F599-4206-B270-7BFEB5FC03DF}"/>
                </a:ext>
              </a:extLst>
            </p:cNvPr>
            <p:cNvSpPr>
              <a:spLocks/>
            </p:cNvSpPr>
            <p:nvPr/>
          </p:nvSpPr>
          <p:spPr bwMode="auto">
            <a:xfrm>
              <a:off x="8049846" y="7345113"/>
              <a:ext cx="8304295" cy="3597331"/>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solidFill>
              <a:schemeClr val="accent3">
                <a:lumMod val="20000"/>
                <a:lumOff val="80000"/>
              </a:schemeClr>
            </a:solidFill>
            <a:ln>
              <a:noFill/>
            </a:ln>
            <a:effectLst>
              <a:outerShdw blurRad="190500" dist="228600" dir="2700000" algn="ctr">
                <a:srgbClr val="000000">
                  <a:alpha val="30000"/>
                </a:srgbClr>
              </a:outerShdw>
            </a:effec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109" name="Group 21">
            <a:extLst>
              <a:ext uri="{FF2B5EF4-FFF2-40B4-BE49-F238E27FC236}">
                <a16:creationId xmlns:a16="http://schemas.microsoft.com/office/drawing/2014/main" id="{BA0875AF-0CF4-463E-85BB-AFE27E59FE07}"/>
              </a:ext>
            </a:extLst>
          </p:cNvPr>
          <p:cNvGrpSpPr/>
          <p:nvPr/>
        </p:nvGrpSpPr>
        <p:grpSpPr>
          <a:xfrm rot="17100000">
            <a:off x="7357263" y="681456"/>
            <a:ext cx="4207051" cy="4205371"/>
            <a:chOff x="7992710" y="2530607"/>
            <a:chExt cx="8415197" cy="8411838"/>
          </a:xfrm>
          <a:effectLst>
            <a:outerShdw blurRad="1028700" sx="102000" sy="102000" algn="ctr" rotWithShape="0">
              <a:schemeClr val="accent3"/>
            </a:outerShdw>
          </a:effectLst>
        </p:grpSpPr>
        <p:sp>
          <p:nvSpPr>
            <p:cNvPr id="110" name="Oval 5">
              <a:extLst>
                <a:ext uri="{FF2B5EF4-FFF2-40B4-BE49-F238E27FC236}">
                  <a16:creationId xmlns:a16="http://schemas.microsoft.com/office/drawing/2014/main" id="{FE0B9459-3071-43EC-92D0-D88719FC5B45}"/>
                </a:ext>
              </a:extLst>
            </p:cNvPr>
            <p:cNvSpPr>
              <a:spLocks noChangeArrowheads="1"/>
            </p:cNvSpPr>
            <p:nvPr/>
          </p:nvSpPr>
          <p:spPr bwMode="auto">
            <a:xfrm>
              <a:off x="7992710" y="2530607"/>
              <a:ext cx="8415197" cy="8411838"/>
            </a:xfrm>
            <a:prstGeom prst="ellipse">
              <a:avLst/>
            </a:prstGeom>
            <a:no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11" name="Freeform 8">
              <a:extLst>
                <a:ext uri="{FF2B5EF4-FFF2-40B4-BE49-F238E27FC236}">
                  <a16:creationId xmlns:a16="http://schemas.microsoft.com/office/drawing/2014/main" id="{52E97A0E-8DEF-4133-BB2E-1FBB8A0638A2}"/>
                </a:ext>
              </a:extLst>
            </p:cNvPr>
            <p:cNvSpPr>
              <a:spLocks/>
            </p:cNvSpPr>
            <p:nvPr/>
          </p:nvSpPr>
          <p:spPr bwMode="auto">
            <a:xfrm>
              <a:off x="8049846" y="7993451"/>
              <a:ext cx="8304295" cy="2948990"/>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solidFill>
              <a:schemeClr val="tx2">
                <a:lumMod val="60000"/>
                <a:lumOff val="40000"/>
              </a:schemeClr>
            </a:solidFill>
            <a:ln>
              <a:noFill/>
            </a:ln>
            <a:effectLst>
              <a:outerShdw blurRad="57785" dist="33020" dir="3180000" algn="ctr">
                <a:srgbClr val="000000">
                  <a:alpha val="30000"/>
                </a:srgbClr>
              </a:outerShdw>
              <a:softEdge rad="317500"/>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112" name="Group 15">
            <a:extLst>
              <a:ext uri="{FF2B5EF4-FFF2-40B4-BE49-F238E27FC236}">
                <a16:creationId xmlns:a16="http://schemas.microsoft.com/office/drawing/2014/main" id="{F744372E-EA5D-496B-BEC4-71606ECE71D2}"/>
              </a:ext>
            </a:extLst>
          </p:cNvPr>
          <p:cNvGrpSpPr/>
          <p:nvPr/>
        </p:nvGrpSpPr>
        <p:grpSpPr>
          <a:xfrm rot="6300000">
            <a:off x="7357263" y="520839"/>
            <a:ext cx="4207051" cy="4205371"/>
            <a:chOff x="7992710" y="2530607"/>
            <a:chExt cx="8415197" cy="8411838"/>
          </a:xfrm>
          <a:effectLst>
            <a:outerShdw blurRad="1028700" sx="102000" sy="102000" algn="ctr" rotWithShape="0">
              <a:schemeClr val="accent4"/>
            </a:outerShdw>
          </a:effectLst>
        </p:grpSpPr>
        <p:sp>
          <p:nvSpPr>
            <p:cNvPr id="113" name="Oval 5">
              <a:extLst>
                <a:ext uri="{FF2B5EF4-FFF2-40B4-BE49-F238E27FC236}">
                  <a16:creationId xmlns:a16="http://schemas.microsoft.com/office/drawing/2014/main" id="{8732C21F-FD18-4DF7-8140-96161357B2E7}"/>
                </a:ext>
              </a:extLst>
            </p:cNvPr>
            <p:cNvSpPr>
              <a:spLocks noChangeArrowheads="1"/>
            </p:cNvSpPr>
            <p:nvPr/>
          </p:nvSpPr>
          <p:spPr bwMode="auto">
            <a:xfrm>
              <a:off x="7992710" y="2530607"/>
              <a:ext cx="8415197" cy="8411838"/>
            </a:xfrm>
            <a:prstGeom prst="ellipse">
              <a:avLst/>
            </a:prstGeom>
            <a:no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14" name="Freeform 8">
              <a:extLst>
                <a:ext uri="{FF2B5EF4-FFF2-40B4-BE49-F238E27FC236}">
                  <a16:creationId xmlns:a16="http://schemas.microsoft.com/office/drawing/2014/main" id="{07FCE8A0-3007-4AA4-BF17-6742B429FE42}"/>
                </a:ext>
              </a:extLst>
            </p:cNvPr>
            <p:cNvSpPr>
              <a:spLocks/>
            </p:cNvSpPr>
            <p:nvPr/>
          </p:nvSpPr>
          <p:spPr bwMode="auto">
            <a:xfrm>
              <a:off x="8049843" y="7410346"/>
              <a:ext cx="8304295" cy="3532099"/>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no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sp>
        <p:nvSpPr>
          <p:cNvPr id="3" name="Cercle : creux 2">
            <a:extLst>
              <a:ext uri="{FF2B5EF4-FFF2-40B4-BE49-F238E27FC236}">
                <a16:creationId xmlns:a16="http://schemas.microsoft.com/office/drawing/2014/main" id="{722F42BC-073D-4C66-AA45-E5A4AE65EA88}"/>
              </a:ext>
            </a:extLst>
          </p:cNvPr>
          <p:cNvSpPr/>
          <p:nvPr/>
        </p:nvSpPr>
        <p:spPr>
          <a:xfrm>
            <a:off x="6368098" y="-524423"/>
            <a:ext cx="6460063" cy="6453013"/>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L" dirty="0">
              <a:solidFill>
                <a:schemeClr val="tx1"/>
              </a:solidFill>
            </a:endParaRPr>
          </a:p>
        </p:txBody>
      </p:sp>
      <p:sp>
        <p:nvSpPr>
          <p:cNvPr id="118" name="Oval 40">
            <a:extLst>
              <a:ext uri="{FF2B5EF4-FFF2-40B4-BE49-F238E27FC236}">
                <a16:creationId xmlns:a16="http://schemas.microsoft.com/office/drawing/2014/main" id="{44DCFEB9-2594-436C-A5F0-CE22A72BF452}"/>
              </a:ext>
            </a:extLst>
          </p:cNvPr>
          <p:cNvSpPr/>
          <p:nvPr/>
        </p:nvSpPr>
        <p:spPr>
          <a:xfrm>
            <a:off x="6621906" y="2395522"/>
            <a:ext cx="336315" cy="336315"/>
          </a:xfrm>
          <a:prstGeom prst="ellipse">
            <a:avLst/>
          </a:prstGeom>
          <a:noFill/>
          <a:ln w="101600">
            <a:solidFill>
              <a:schemeClr val="bg2">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119" name="Group 48">
            <a:extLst>
              <a:ext uri="{FF2B5EF4-FFF2-40B4-BE49-F238E27FC236}">
                <a16:creationId xmlns:a16="http://schemas.microsoft.com/office/drawing/2014/main" id="{15B3CCE9-9926-48E5-97C1-2D3D6F0CA1A3}"/>
              </a:ext>
            </a:extLst>
          </p:cNvPr>
          <p:cNvGrpSpPr/>
          <p:nvPr/>
        </p:nvGrpSpPr>
        <p:grpSpPr>
          <a:xfrm>
            <a:off x="11482444" y="3154489"/>
            <a:ext cx="194387" cy="194387"/>
            <a:chOff x="9175399" y="8544046"/>
            <a:chExt cx="626208" cy="626207"/>
          </a:xfrm>
        </p:grpSpPr>
        <p:sp>
          <p:nvSpPr>
            <p:cNvPr id="120" name="Freeform 46">
              <a:extLst>
                <a:ext uri="{FF2B5EF4-FFF2-40B4-BE49-F238E27FC236}">
                  <a16:creationId xmlns:a16="http://schemas.microsoft.com/office/drawing/2014/main" id="{7E83D316-34FF-40B7-9BA2-BFB44DE1DEB3}"/>
                </a:ext>
              </a:extLst>
            </p:cNvPr>
            <p:cNvSpPr>
              <a:spLocks/>
            </p:cNvSpPr>
            <p:nvPr/>
          </p:nvSpPr>
          <p:spPr bwMode="auto">
            <a:xfrm>
              <a:off x="9175399" y="8774525"/>
              <a:ext cx="626208" cy="165250"/>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solidFill>
              <a:schemeClr val="accent2">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21" name="Freeform 47">
              <a:extLst>
                <a:ext uri="{FF2B5EF4-FFF2-40B4-BE49-F238E27FC236}">
                  <a16:creationId xmlns:a16="http://schemas.microsoft.com/office/drawing/2014/main" id="{830E06EE-14D1-4F02-B434-BF26C707EAC5}"/>
                </a:ext>
              </a:extLst>
            </p:cNvPr>
            <p:cNvSpPr>
              <a:spLocks/>
            </p:cNvSpPr>
            <p:nvPr/>
          </p:nvSpPr>
          <p:spPr bwMode="auto">
            <a:xfrm>
              <a:off x="9405862" y="8544046"/>
              <a:ext cx="165250" cy="626207"/>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solidFill>
              <a:schemeClr val="accent2">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122" name="Group 51">
            <a:extLst>
              <a:ext uri="{FF2B5EF4-FFF2-40B4-BE49-F238E27FC236}">
                <a16:creationId xmlns:a16="http://schemas.microsoft.com/office/drawing/2014/main" id="{621B0600-93B2-423B-AC69-4032AE1C9564}"/>
              </a:ext>
            </a:extLst>
          </p:cNvPr>
          <p:cNvGrpSpPr/>
          <p:nvPr/>
        </p:nvGrpSpPr>
        <p:grpSpPr>
          <a:xfrm>
            <a:off x="6204318" y="4064444"/>
            <a:ext cx="163780" cy="158891"/>
            <a:chOff x="1752601" y="4673601"/>
            <a:chExt cx="106363" cy="103188"/>
          </a:xfrm>
          <a:solidFill>
            <a:srgbClr val="DF4121">
              <a:alpha val="35000"/>
            </a:srgbClr>
          </a:solidFill>
        </p:grpSpPr>
        <p:sp>
          <p:nvSpPr>
            <p:cNvPr id="123" name="Freeform 48">
              <a:extLst>
                <a:ext uri="{FF2B5EF4-FFF2-40B4-BE49-F238E27FC236}">
                  <a16:creationId xmlns:a16="http://schemas.microsoft.com/office/drawing/2014/main" id="{CBCB4AF1-E000-4051-98C9-B44EBDA93B17}"/>
                </a:ext>
              </a:extLst>
            </p:cNvPr>
            <p:cNvSpPr>
              <a:spLocks/>
            </p:cNvSpPr>
            <p:nvPr/>
          </p:nvSpPr>
          <p:spPr bwMode="auto">
            <a:xfrm>
              <a:off x="1752601" y="4673601"/>
              <a:ext cx="106363" cy="103188"/>
            </a:xfrm>
            <a:custGeom>
              <a:avLst/>
              <a:gdLst>
                <a:gd name="T0" fmla="*/ 59 w 70"/>
                <a:gd name="T1" fmla="*/ 69 h 69"/>
                <a:gd name="T2" fmla="*/ 52 w 70"/>
                <a:gd name="T3" fmla="*/ 66 h 69"/>
                <a:gd name="T4" fmla="*/ 4 w 70"/>
                <a:gd name="T5" fmla="*/ 18 h 69"/>
                <a:gd name="T6" fmla="*/ 4 w 70"/>
                <a:gd name="T7" fmla="*/ 4 h 69"/>
                <a:gd name="T8" fmla="*/ 18 w 70"/>
                <a:gd name="T9" fmla="*/ 4 h 69"/>
                <a:gd name="T10" fmla="*/ 66 w 70"/>
                <a:gd name="T11" fmla="*/ 52 h 69"/>
                <a:gd name="T12" fmla="*/ 66 w 70"/>
                <a:gd name="T13" fmla="*/ 66 h 69"/>
                <a:gd name="T14" fmla="*/ 59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24" name="Freeform 49">
              <a:extLst>
                <a:ext uri="{FF2B5EF4-FFF2-40B4-BE49-F238E27FC236}">
                  <a16:creationId xmlns:a16="http://schemas.microsoft.com/office/drawing/2014/main" id="{3F612FC3-B0AA-4C36-B028-F851ECF0938C}"/>
                </a:ext>
              </a:extLst>
            </p:cNvPr>
            <p:cNvSpPr>
              <a:spLocks/>
            </p:cNvSpPr>
            <p:nvPr/>
          </p:nvSpPr>
          <p:spPr bwMode="auto">
            <a:xfrm>
              <a:off x="1752601" y="4673601"/>
              <a:ext cx="106363" cy="103188"/>
            </a:xfrm>
            <a:custGeom>
              <a:avLst/>
              <a:gdLst>
                <a:gd name="T0" fmla="*/ 11 w 70"/>
                <a:gd name="T1" fmla="*/ 69 h 69"/>
                <a:gd name="T2" fmla="*/ 4 w 70"/>
                <a:gd name="T3" fmla="*/ 66 h 69"/>
                <a:gd name="T4" fmla="*/ 4 w 70"/>
                <a:gd name="T5" fmla="*/ 52 h 69"/>
                <a:gd name="T6" fmla="*/ 52 w 70"/>
                <a:gd name="T7" fmla="*/ 4 h 69"/>
                <a:gd name="T8" fmla="*/ 66 w 70"/>
                <a:gd name="T9" fmla="*/ 4 h 69"/>
                <a:gd name="T10" fmla="*/ 66 w 70"/>
                <a:gd name="T11" fmla="*/ 18 h 69"/>
                <a:gd name="T12" fmla="*/ 18 w 70"/>
                <a:gd name="T13" fmla="*/ 66 h 69"/>
                <a:gd name="T14" fmla="*/ 11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grpSp>
        <p:nvGrpSpPr>
          <p:cNvPr id="125" name="Group 54">
            <a:extLst>
              <a:ext uri="{FF2B5EF4-FFF2-40B4-BE49-F238E27FC236}">
                <a16:creationId xmlns:a16="http://schemas.microsoft.com/office/drawing/2014/main" id="{2A3E4B82-8E32-44C0-807F-03FB455F4749}"/>
              </a:ext>
            </a:extLst>
          </p:cNvPr>
          <p:cNvGrpSpPr/>
          <p:nvPr/>
        </p:nvGrpSpPr>
        <p:grpSpPr>
          <a:xfrm>
            <a:off x="9877809" y="366495"/>
            <a:ext cx="416687" cy="416686"/>
            <a:chOff x="965201" y="4870451"/>
            <a:chExt cx="228600" cy="228600"/>
          </a:xfrm>
          <a:solidFill>
            <a:srgbClr val="00B0F0">
              <a:alpha val="35000"/>
            </a:srgbClr>
          </a:solidFill>
        </p:grpSpPr>
        <p:sp>
          <p:nvSpPr>
            <p:cNvPr id="126" name="Freeform 46">
              <a:extLst>
                <a:ext uri="{FF2B5EF4-FFF2-40B4-BE49-F238E27FC236}">
                  <a16:creationId xmlns:a16="http://schemas.microsoft.com/office/drawing/2014/main" id="{6EF82B6C-CE24-490C-BD64-DC2F47ACA894}"/>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127" name="Freeform 47">
              <a:extLst>
                <a:ext uri="{FF2B5EF4-FFF2-40B4-BE49-F238E27FC236}">
                  <a16:creationId xmlns:a16="http://schemas.microsoft.com/office/drawing/2014/main" id="{BB08100A-657F-4BDC-AB63-5F4D79762D3D}"/>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pic>
        <p:nvPicPr>
          <p:cNvPr id="15" name="Picture 2">
            <a:extLst>
              <a:ext uri="{FF2B5EF4-FFF2-40B4-BE49-F238E27FC236}">
                <a16:creationId xmlns:a16="http://schemas.microsoft.com/office/drawing/2014/main" id="{38439756-5432-4A6B-876C-FF01250404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1619886" y="76347"/>
            <a:ext cx="426744" cy="426744"/>
          </a:xfrm>
          <a:prstGeom prst="rect">
            <a:avLst/>
          </a:prstGeom>
        </p:spPr>
      </p:pic>
      <p:grpSp>
        <p:nvGrpSpPr>
          <p:cNvPr id="96" name="Group 54">
            <a:extLst>
              <a:ext uri="{FF2B5EF4-FFF2-40B4-BE49-F238E27FC236}">
                <a16:creationId xmlns:a16="http://schemas.microsoft.com/office/drawing/2014/main" id="{F6217BBC-EEFD-413D-8CC6-18C9EE8C0966}"/>
              </a:ext>
            </a:extLst>
          </p:cNvPr>
          <p:cNvGrpSpPr/>
          <p:nvPr/>
        </p:nvGrpSpPr>
        <p:grpSpPr>
          <a:xfrm>
            <a:off x="6516381" y="1111241"/>
            <a:ext cx="416687" cy="416686"/>
            <a:chOff x="965201" y="4870451"/>
            <a:chExt cx="228600" cy="228600"/>
          </a:xfrm>
          <a:solidFill>
            <a:schemeClr val="accent2">
              <a:alpha val="35000"/>
            </a:schemeClr>
          </a:solidFill>
        </p:grpSpPr>
        <p:sp>
          <p:nvSpPr>
            <p:cNvPr id="97" name="Freeform 46">
              <a:extLst>
                <a:ext uri="{FF2B5EF4-FFF2-40B4-BE49-F238E27FC236}">
                  <a16:creationId xmlns:a16="http://schemas.microsoft.com/office/drawing/2014/main" id="{E77CFCF1-C409-495E-8953-364FEC3FA885}"/>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p:nvSpPr>
            <p:cNvPr id="98" name="Freeform 47">
              <a:extLst>
                <a:ext uri="{FF2B5EF4-FFF2-40B4-BE49-F238E27FC236}">
                  <a16:creationId xmlns:a16="http://schemas.microsoft.com/office/drawing/2014/main" id="{4DCF79A1-550C-4972-9814-89F49A21FFF1}"/>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grpSp>
      <p:sp>
        <p:nvSpPr>
          <p:cNvPr id="102" name="Rectangle: Rounded Corners 8">
            <a:extLst>
              <a:ext uri="{FF2B5EF4-FFF2-40B4-BE49-F238E27FC236}">
                <a16:creationId xmlns:a16="http://schemas.microsoft.com/office/drawing/2014/main" id="{38AF95F1-60EF-4359-867B-675F157B2B72}"/>
              </a:ext>
            </a:extLst>
          </p:cNvPr>
          <p:cNvSpPr/>
          <p:nvPr/>
        </p:nvSpPr>
        <p:spPr>
          <a:xfrm rot="2404094">
            <a:off x="346349" y="-2269921"/>
            <a:ext cx="3042138" cy="117816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Rounded Corners 9">
            <a:extLst>
              <a:ext uri="{FF2B5EF4-FFF2-40B4-BE49-F238E27FC236}">
                <a16:creationId xmlns:a16="http://schemas.microsoft.com/office/drawing/2014/main" id="{CF86913A-D926-4986-9B6E-B055474E0651}"/>
              </a:ext>
            </a:extLst>
          </p:cNvPr>
          <p:cNvSpPr/>
          <p:nvPr/>
        </p:nvSpPr>
        <p:spPr>
          <a:xfrm rot="2404094">
            <a:off x="-3802191" y="1030802"/>
            <a:ext cx="4118827" cy="117816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10">
            <a:extLst>
              <a:ext uri="{FF2B5EF4-FFF2-40B4-BE49-F238E27FC236}">
                <a16:creationId xmlns:a16="http://schemas.microsoft.com/office/drawing/2014/main" id="{2AD6C81E-B559-4ED4-8DF1-AFA4498EA46E}"/>
              </a:ext>
            </a:extLst>
          </p:cNvPr>
          <p:cNvSpPr/>
          <p:nvPr/>
        </p:nvSpPr>
        <p:spPr>
          <a:xfrm rot="2404094">
            <a:off x="-3307556" y="2169954"/>
            <a:ext cx="1865311" cy="117816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3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6000" decel="84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par>
                                <p:cTn id="12" presetID="42" presetClass="entr" presetSubtype="0" fill="hold" nodeType="withEffect">
                                  <p:stCondLst>
                                    <p:cond delay="27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9" presetClass="entr" presetSubtype="0" decel="100000" fill="hold" nodeType="withEffect">
                                  <p:stCondLst>
                                    <p:cond delay="325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250" fill="hold"/>
                                        <p:tgtEl>
                                          <p:spTgt spid="15"/>
                                        </p:tgtEl>
                                        <p:attrNameLst>
                                          <p:attrName>ppt_w</p:attrName>
                                        </p:attrNameLst>
                                      </p:cBhvr>
                                      <p:tavLst>
                                        <p:tav tm="0">
                                          <p:val>
                                            <p:fltVal val="0"/>
                                          </p:val>
                                        </p:tav>
                                        <p:tav tm="100000">
                                          <p:val>
                                            <p:strVal val="#ppt_w"/>
                                          </p:val>
                                        </p:tav>
                                      </p:tavLst>
                                    </p:anim>
                                    <p:anim calcmode="lin" valueType="num">
                                      <p:cBhvr>
                                        <p:cTn id="20" dur="1250" fill="hold"/>
                                        <p:tgtEl>
                                          <p:spTgt spid="15"/>
                                        </p:tgtEl>
                                        <p:attrNameLst>
                                          <p:attrName>ppt_h</p:attrName>
                                        </p:attrNameLst>
                                      </p:cBhvr>
                                      <p:tavLst>
                                        <p:tav tm="0">
                                          <p:val>
                                            <p:fltVal val="0"/>
                                          </p:val>
                                        </p:tav>
                                        <p:tav tm="100000">
                                          <p:val>
                                            <p:strVal val="#ppt_h"/>
                                          </p:val>
                                        </p:tav>
                                      </p:tavLst>
                                    </p:anim>
                                    <p:anim calcmode="lin" valueType="num">
                                      <p:cBhvr>
                                        <p:cTn id="21" dur="1250" fill="hold"/>
                                        <p:tgtEl>
                                          <p:spTgt spid="15"/>
                                        </p:tgtEl>
                                        <p:attrNameLst>
                                          <p:attrName>style.rotation</p:attrName>
                                        </p:attrNameLst>
                                      </p:cBhvr>
                                      <p:tavLst>
                                        <p:tav tm="0">
                                          <p:val>
                                            <p:fltVal val="360"/>
                                          </p:val>
                                        </p:tav>
                                        <p:tav tm="100000">
                                          <p:val>
                                            <p:fltVal val="0"/>
                                          </p:val>
                                        </p:tav>
                                      </p:tavLst>
                                    </p:anim>
                                    <p:animEffect transition="in" filter="fade">
                                      <p:cBhvr>
                                        <p:cTn id="22" dur="1250"/>
                                        <p:tgtEl>
                                          <p:spTgt spid="15"/>
                                        </p:tgtEl>
                                      </p:cBhvr>
                                    </p:animEffect>
                                  </p:childTnLst>
                                </p:cTn>
                              </p:par>
                              <p:par>
                                <p:cTn id="23" presetID="47" presetClass="entr" presetSubtype="0" fill="hold" nodeType="withEffect">
                                  <p:stCondLst>
                                    <p:cond delay="2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par>
                                <p:cTn id="28" presetID="49" presetClass="entr" presetSubtype="0" decel="100000" fill="hold" nodeType="withEffect">
                                  <p:stCondLst>
                                    <p:cond delay="325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250" fill="hold"/>
                                        <p:tgtEl>
                                          <p:spTgt spid="16"/>
                                        </p:tgtEl>
                                        <p:attrNameLst>
                                          <p:attrName>ppt_w</p:attrName>
                                        </p:attrNameLst>
                                      </p:cBhvr>
                                      <p:tavLst>
                                        <p:tav tm="0">
                                          <p:val>
                                            <p:fltVal val="0"/>
                                          </p:val>
                                        </p:tav>
                                        <p:tav tm="100000">
                                          <p:val>
                                            <p:strVal val="#ppt_w"/>
                                          </p:val>
                                        </p:tav>
                                      </p:tavLst>
                                    </p:anim>
                                    <p:anim calcmode="lin" valueType="num">
                                      <p:cBhvr>
                                        <p:cTn id="31" dur="1250" fill="hold"/>
                                        <p:tgtEl>
                                          <p:spTgt spid="16"/>
                                        </p:tgtEl>
                                        <p:attrNameLst>
                                          <p:attrName>ppt_h</p:attrName>
                                        </p:attrNameLst>
                                      </p:cBhvr>
                                      <p:tavLst>
                                        <p:tav tm="0">
                                          <p:val>
                                            <p:fltVal val="0"/>
                                          </p:val>
                                        </p:tav>
                                        <p:tav tm="100000">
                                          <p:val>
                                            <p:strVal val="#ppt_h"/>
                                          </p:val>
                                        </p:tav>
                                      </p:tavLst>
                                    </p:anim>
                                    <p:anim calcmode="lin" valueType="num">
                                      <p:cBhvr>
                                        <p:cTn id="32" dur="1250" fill="hold"/>
                                        <p:tgtEl>
                                          <p:spTgt spid="16"/>
                                        </p:tgtEl>
                                        <p:attrNameLst>
                                          <p:attrName>style.rotation</p:attrName>
                                        </p:attrNameLst>
                                      </p:cBhvr>
                                      <p:tavLst>
                                        <p:tav tm="0">
                                          <p:val>
                                            <p:fltVal val="360"/>
                                          </p:val>
                                        </p:tav>
                                        <p:tav tm="100000">
                                          <p:val>
                                            <p:fltVal val="0"/>
                                          </p:val>
                                        </p:tav>
                                      </p:tavLst>
                                    </p:anim>
                                    <p:animEffect transition="in" filter="fade">
                                      <p:cBhvr>
                                        <p:cTn id="33" dur="1250"/>
                                        <p:tgtEl>
                                          <p:spTgt spid="16"/>
                                        </p:tgtEl>
                                      </p:cBhvr>
                                    </p:animEffect>
                                  </p:childTnLst>
                                </p:cTn>
                              </p:par>
                              <p:par>
                                <p:cTn id="34" presetID="2" presetClass="entr" presetSubtype="4" decel="10000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1000" fill="hold"/>
                                        <p:tgtEl>
                                          <p:spTgt spid="40"/>
                                        </p:tgtEl>
                                        <p:attrNameLst>
                                          <p:attrName>ppt_x</p:attrName>
                                        </p:attrNameLst>
                                      </p:cBhvr>
                                      <p:tavLst>
                                        <p:tav tm="0">
                                          <p:val>
                                            <p:strVal val="#ppt_x"/>
                                          </p:val>
                                        </p:tav>
                                        <p:tav tm="100000">
                                          <p:val>
                                            <p:strVal val="#ppt_x"/>
                                          </p:val>
                                        </p:tav>
                                      </p:tavLst>
                                    </p:anim>
                                    <p:anim calcmode="lin" valueType="num">
                                      <p:cBhvr additive="base">
                                        <p:cTn id="37" dur="1000" fill="hold"/>
                                        <p:tgtEl>
                                          <p:spTgt spid="40"/>
                                        </p:tgtEl>
                                        <p:attrNameLst>
                                          <p:attrName>ppt_y</p:attrName>
                                        </p:attrNameLst>
                                      </p:cBhvr>
                                      <p:tavLst>
                                        <p:tav tm="0">
                                          <p:val>
                                            <p:strVal val="1+#ppt_h/2"/>
                                          </p:val>
                                        </p:tav>
                                        <p:tav tm="100000">
                                          <p:val>
                                            <p:strVal val="#ppt_y"/>
                                          </p:val>
                                        </p:tav>
                                      </p:tavLst>
                                    </p:anim>
                                  </p:childTnLst>
                                </p:cTn>
                              </p:par>
                              <p:par>
                                <p:cTn id="38" presetID="2" presetClass="entr" presetSubtype="1" decel="10000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1500" fill="hold"/>
                                        <p:tgtEl>
                                          <p:spTgt spid="44"/>
                                        </p:tgtEl>
                                        <p:attrNameLst>
                                          <p:attrName>ppt_x</p:attrName>
                                        </p:attrNameLst>
                                      </p:cBhvr>
                                      <p:tavLst>
                                        <p:tav tm="0">
                                          <p:val>
                                            <p:strVal val="#ppt_x"/>
                                          </p:val>
                                        </p:tav>
                                        <p:tav tm="100000">
                                          <p:val>
                                            <p:strVal val="#ppt_x"/>
                                          </p:val>
                                        </p:tav>
                                      </p:tavLst>
                                    </p:anim>
                                    <p:anim calcmode="lin" valueType="num">
                                      <p:cBhvr additive="base">
                                        <p:cTn id="41" dur="1500" fill="hold"/>
                                        <p:tgtEl>
                                          <p:spTgt spid="44"/>
                                        </p:tgtEl>
                                        <p:attrNameLst>
                                          <p:attrName>ppt_y</p:attrName>
                                        </p:attrNameLst>
                                      </p:cBhvr>
                                      <p:tavLst>
                                        <p:tav tm="0">
                                          <p:val>
                                            <p:strVal val="0-#ppt_h/2"/>
                                          </p:val>
                                        </p:tav>
                                        <p:tav tm="100000">
                                          <p:val>
                                            <p:strVal val="#ppt_y"/>
                                          </p:val>
                                        </p:tav>
                                      </p:tavLst>
                                    </p:anim>
                                  </p:childTnLst>
                                </p:cTn>
                              </p:par>
                              <p:par>
                                <p:cTn id="42" presetID="2" presetClass="entr" presetSubtype="4" decel="10000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1500" fill="hold"/>
                                        <p:tgtEl>
                                          <p:spTgt spid="47"/>
                                        </p:tgtEl>
                                        <p:attrNameLst>
                                          <p:attrName>ppt_x</p:attrName>
                                        </p:attrNameLst>
                                      </p:cBhvr>
                                      <p:tavLst>
                                        <p:tav tm="0">
                                          <p:val>
                                            <p:strVal val="#ppt_x"/>
                                          </p:val>
                                        </p:tav>
                                        <p:tav tm="100000">
                                          <p:val>
                                            <p:strVal val="#ppt_x"/>
                                          </p:val>
                                        </p:tav>
                                      </p:tavLst>
                                    </p:anim>
                                    <p:anim calcmode="lin" valueType="num">
                                      <p:cBhvr additive="base">
                                        <p:cTn id="45" dur="1500" fill="hold"/>
                                        <p:tgtEl>
                                          <p:spTgt spid="47"/>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1000" fill="hold"/>
                                        <p:tgtEl>
                                          <p:spTgt spid="36"/>
                                        </p:tgtEl>
                                        <p:attrNameLst>
                                          <p:attrName>ppt_x</p:attrName>
                                        </p:attrNameLst>
                                      </p:cBhvr>
                                      <p:tavLst>
                                        <p:tav tm="0">
                                          <p:val>
                                            <p:strVal val="#ppt_x"/>
                                          </p:val>
                                        </p:tav>
                                        <p:tav tm="100000">
                                          <p:val>
                                            <p:strVal val="#ppt_x"/>
                                          </p:val>
                                        </p:tav>
                                      </p:tavLst>
                                    </p:anim>
                                    <p:anim calcmode="lin" valueType="num">
                                      <p:cBhvr additive="base">
                                        <p:cTn id="49" dur="1000" fill="hold"/>
                                        <p:tgtEl>
                                          <p:spTgt spid="36"/>
                                        </p:tgtEl>
                                        <p:attrNameLst>
                                          <p:attrName>ppt_y</p:attrName>
                                        </p:attrNameLst>
                                      </p:cBhvr>
                                      <p:tavLst>
                                        <p:tav tm="0">
                                          <p:val>
                                            <p:strVal val="1+#ppt_h/2"/>
                                          </p:val>
                                        </p:tav>
                                        <p:tav tm="100000">
                                          <p:val>
                                            <p:strVal val="#ppt_y"/>
                                          </p:val>
                                        </p:tav>
                                      </p:tavLst>
                                    </p:anim>
                                  </p:childTnLst>
                                </p:cTn>
                              </p:par>
                              <p:par>
                                <p:cTn id="50" presetID="2" presetClass="entr" presetSubtype="1" decel="10000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2100" fill="hold"/>
                                        <p:tgtEl>
                                          <p:spTgt spid="37"/>
                                        </p:tgtEl>
                                        <p:attrNameLst>
                                          <p:attrName>ppt_x</p:attrName>
                                        </p:attrNameLst>
                                      </p:cBhvr>
                                      <p:tavLst>
                                        <p:tav tm="0">
                                          <p:val>
                                            <p:strVal val="#ppt_x"/>
                                          </p:val>
                                        </p:tav>
                                        <p:tav tm="100000">
                                          <p:val>
                                            <p:strVal val="#ppt_x"/>
                                          </p:val>
                                        </p:tav>
                                      </p:tavLst>
                                    </p:anim>
                                    <p:anim calcmode="lin" valueType="num">
                                      <p:cBhvr additive="base">
                                        <p:cTn id="53" dur="2100" fill="hold"/>
                                        <p:tgtEl>
                                          <p:spTgt spid="37"/>
                                        </p:tgtEl>
                                        <p:attrNameLst>
                                          <p:attrName>ppt_y</p:attrName>
                                        </p:attrNameLst>
                                      </p:cBhvr>
                                      <p:tavLst>
                                        <p:tav tm="0">
                                          <p:val>
                                            <p:strVal val="0-#ppt_h/2"/>
                                          </p:val>
                                        </p:tav>
                                        <p:tav tm="100000">
                                          <p:val>
                                            <p:strVal val="#ppt_y"/>
                                          </p:val>
                                        </p:tav>
                                      </p:tavLst>
                                    </p:anim>
                                  </p:childTnLst>
                                </p:cTn>
                              </p:par>
                              <p:par>
                                <p:cTn id="54" presetID="2" presetClass="entr" presetSubtype="4" decel="10000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1500" fill="hold"/>
                                        <p:tgtEl>
                                          <p:spTgt spid="31"/>
                                        </p:tgtEl>
                                        <p:attrNameLst>
                                          <p:attrName>ppt_x</p:attrName>
                                        </p:attrNameLst>
                                      </p:cBhvr>
                                      <p:tavLst>
                                        <p:tav tm="0">
                                          <p:val>
                                            <p:strVal val="#ppt_x"/>
                                          </p:val>
                                        </p:tav>
                                        <p:tav tm="100000">
                                          <p:val>
                                            <p:strVal val="#ppt_x"/>
                                          </p:val>
                                        </p:tav>
                                      </p:tavLst>
                                    </p:anim>
                                    <p:anim calcmode="lin" valueType="num">
                                      <p:cBhvr additive="base">
                                        <p:cTn id="57" dur="1500" fill="hold"/>
                                        <p:tgtEl>
                                          <p:spTgt spid="31"/>
                                        </p:tgtEl>
                                        <p:attrNameLst>
                                          <p:attrName>ppt_y</p:attrName>
                                        </p:attrNameLst>
                                      </p:cBhvr>
                                      <p:tavLst>
                                        <p:tav tm="0">
                                          <p:val>
                                            <p:strVal val="1+#ppt_h/2"/>
                                          </p:val>
                                        </p:tav>
                                        <p:tav tm="100000">
                                          <p:val>
                                            <p:strVal val="#ppt_y"/>
                                          </p:val>
                                        </p:tav>
                                      </p:tavLst>
                                    </p:anim>
                                  </p:childTnLst>
                                </p:cTn>
                              </p:par>
                              <p:par>
                                <p:cTn id="58" presetID="2" presetClass="entr" presetSubtype="1" decel="10000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1500" fill="hold"/>
                                        <p:tgtEl>
                                          <p:spTgt spid="28"/>
                                        </p:tgtEl>
                                        <p:attrNameLst>
                                          <p:attrName>ppt_x</p:attrName>
                                        </p:attrNameLst>
                                      </p:cBhvr>
                                      <p:tavLst>
                                        <p:tav tm="0">
                                          <p:val>
                                            <p:strVal val="#ppt_x"/>
                                          </p:val>
                                        </p:tav>
                                        <p:tav tm="100000">
                                          <p:val>
                                            <p:strVal val="#ppt_x"/>
                                          </p:val>
                                        </p:tav>
                                      </p:tavLst>
                                    </p:anim>
                                    <p:anim calcmode="lin" valueType="num">
                                      <p:cBhvr additive="base">
                                        <p:cTn id="61" dur="1500" fill="hold"/>
                                        <p:tgtEl>
                                          <p:spTgt spid="28"/>
                                        </p:tgtEl>
                                        <p:attrNameLst>
                                          <p:attrName>ppt_y</p:attrName>
                                        </p:attrNameLst>
                                      </p:cBhvr>
                                      <p:tavLst>
                                        <p:tav tm="0">
                                          <p:val>
                                            <p:strVal val="0-#ppt_h/2"/>
                                          </p:val>
                                        </p:tav>
                                        <p:tav tm="100000">
                                          <p:val>
                                            <p:strVal val="#ppt_y"/>
                                          </p:val>
                                        </p:tav>
                                      </p:tavLst>
                                    </p:anim>
                                  </p:childTnLst>
                                </p:cTn>
                              </p:par>
                              <p:par>
                                <p:cTn id="62" presetID="2" presetClass="entr" presetSubtype="4" decel="10000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 calcmode="lin" valueType="num">
                                      <p:cBhvr additive="base">
                                        <p:cTn id="64" dur="1600" fill="hold"/>
                                        <p:tgtEl>
                                          <p:spTgt spid="50"/>
                                        </p:tgtEl>
                                        <p:attrNameLst>
                                          <p:attrName>ppt_x</p:attrName>
                                        </p:attrNameLst>
                                      </p:cBhvr>
                                      <p:tavLst>
                                        <p:tav tm="0">
                                          <p:val>
                                            <p:strVal val="#ppt_x"/>
                                          </p:val>
                                        </p:tav>
                                        <p:tav tm="100000">
                                          <p:val>
                                            <p:strVal val="#ppt_x"/>
                                          </p:val>
                                        </p:tav>
                                      </p:tavLst>
                                    </p:anim>
                                    <p:anim calcmode="lin" valueType="num">
                                      <p:cBhvr additive="base">
                                        <p:cTn id="65" dur="1600" fill="hold"/>
                                        <p:tgtEl>
                                          <p:spTgt spid="50"/>
                                        </p:tgtEl>
                                        <p:attrNameLst>
                                          <p:attrName>ppt_y</p:attrName>
                                        </p:attrNameLst>
                                      </p:cBhvr>
                                      <p:tavLst>
                                        <p:tav tm="0">
                                          <p:val>
                                            <p:strVal val="1+#ppt_h/2"/>
                                          </p:val>
                                        </p:tav>
                                        <p:tav tm="100000">
                                          <p:val>
                                            <p:strVal val="#ppt_y"/>
                                          </p:val>
                                        </p:tav>
                                      </p:tavLst>
                                    </p:anim>
                                  </p:childTnLst>
                                </p:cTn>
                              </p:par>
                              <p:par>
                                <p:cTn id="66" presetID="2" presetClass="entr" presetSubtype="4" decel="10000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1100" fill="hold"/>
                                        <p:tgtEl>
                                          <p:spTgt spid="24"/>
                                        </p:tgtEl>
                                        <p:attrNameLst>
                                          <p:attrName>ppt_x</p:attrName>
                                        </p:attrNameLst>
                                      </p:cBhvr>
                                      <p:tavLst>
                                        <p:tav tm="0">
                                          <p:val>
                                            <p:strVal val="#ppt_x"/>
                                          </p:val>
                                        </p:tav>
                                        <p:tav tm="100000">
                                          <p:val>
                                            <p:strVal val="#ppt_x"/>
                                          </p:val>
                                        </p:tav>
                                      </p:tavLst>
                                    </p:anim>
                                    <p:anim calcmode="lin" valueType="num">
                                      <p:cBhvr additive="base">
                                        <p:cTn id="69" dur="1100" fill="hold"/>
                                        <p:tgtEl>
                                          <p:spTgt spid="24"/>
                                        </p:tgtEl>
                                        <p:attrNameLst>
                                          <p:attrName>ppt_y</p:attrName>
                                        </p:attrNameLst>
                                      </p:cBhvr>
                                      <p:tavLst>
                                        <p:tav tm="0">
                                          <p:val>
                                            <p:strVal val="1+#ppt_h/2"/>
                                          </p:val>
                                        </p:tav>
                                        <p:tav tm="100000">
                                          <p:val>
                                            <p:strVal val="#ppt_y"/>
                                          </p:val>
                                        </p:tav>
                                      </p:tavLst>
                                    </p:anim>
                                  </p:childTnLst>
                                </p:cTn>
                              </p:par>
                              <p:par>
                                <p:cTn id="70" presetID="8" presetClass="emph" presetSubtype="0" repeatCount="indefinite" accel="48000" decel="52000" autoRev="1" fill="hold" nodeType="withEffect">
                                  <p:stCondLst>
                                    <p:cond delay="1750"/>
                                  </p:stCondLst>
                                  <p:childTnLst>
                                    <p:animRot by="21600000">
                                      <p:cBhvr>
                                        <p:cTn id="71" dur="3250" fill="hold"/>
                                        <p:tgtEl>
                                          <p:spTgt spid="44"/>
                                        </p:tgtEl>
                                        <p:attrNameLst>
                                          <p:attrName>r</p:attrName>
                                        </p:attrNameLst>
                                      </p:cBhvr>
                                    </p:animRot>
                                  </p:childTnLst>
                                </p:cTn>
                              </p:par>
                              <p:par>
                                <p:cTn id="72" presetID="8" presetClass="emph" presetSubtype="0" repeatCount="indefinite" accel="48000" decel="52000" autoRev="1" fill="hold" nodeType="withEffect">
                                  <p:stCondLst>
                                    <p:cond delay="1750"/>
                                  </p:stCondLst>
                                  <p:childTnLst>
                                    <p:animRot by="21600000">
                                      <p:cBhvr>
                                        <p:cTn id="73" dur="3800" fill="hold"/>
                                        <p:tgtEl>
                                          <p:spTgt spid="47"/>
                                        </p:tgtEl>
                                        <p:attrNameLst>
                                          <p:attrName>r</p:attrName>
                                        </p:attrNameLst>
                                      </p:cBhvr>
                                    </p:animRot>
                                  </p:childTnLst>
                                </p:cTn>
                              </p:par>
                              <p:par>
                                <p:cTn id="74" presetID="8" presetClass="emph" presetSubtype="0" repeatCount="indefinite" accel="48000" decel="52000" autoRev="1" fill="hold" nodeType="withEffect">
                                  <p:stCondLst>
                                    <p:cond delay="1750"/>
                                  </p:stCondLst>
                                  <p:childTnLst>
                                    <p:animRot by="21600000">
                                      <p:cBhvr>
                                        <p:cTn id="75" dur="2850" fill="hold"/>
                                        <p:tgtEl>
                                          <p:spTgt spid="37"/>
                                        </p:tgtEl>
                                        <p:attrNameLst>
                                          <p:attrName>r</p:attrName>
                                        </p:attrNameLst>
                                      </p:cBhvr>
                                    </p:animRot>
                                  </p:childTnLst>
                                </p:cTn>
                              </p:par>
                              <p:par>
                                <p:cTn id="76" presetID="8" presetClass="emph" presetSubtype="0" repeatCount="indefinite" accel="48000" decel="52000" autoRev="1" fill="hold" nodeType="withEffect">
                                  <p:stCondLst>
                                    <p:cond delay="1750"/>
                                  </p:stCondLst>
                                  <p:childTnLst>
                                    <p:animRot by="21600000">
                                      <p:cBhvr>
                                        <p:cTn id="77" dur="4750" fill="hold"/>
                                        <p:tgtEl>
                                          <p:spTgt spid="50"/>
                                        </p:tgtEl>
                                        <p:attrNameLst>
                                          <p:attrName>r</p:attrName>
                                        </p:attrNameLst>
                                      </p:cBhvr>
                                    </p:animRot>
                                  </p:childTnLst>
                                </p:cTn>
                              </p:par>
                              <p:par>
                                <p:cTn id="78" presetID="8" presetClass="emph" presetSubtype="0" repeatCount="indefinite" accel="48000" decel="52000" autoRev="1" fill="hold" nodeType="withEffect">
                                  <p:stCondLst>
                                    <p:cond delay="1750"/>
                                  </p:stCondLst>
                                  <p:childTnLst>
                                    <p:animRot by="21600000">
                                      <p:cBhvr>
                                        <p:cTn id="79" dur="3900" fill="hold"/>
                                        <p:tgtEl>
                                          <p:spTgt spid="28"/>
                                        </p:tgtEl>
                                        <p:attrNameLst>
                                          <p:attrName>r</p:attrName>
                                        </p:attrNameLst>
                                      </p:cBhvr>
                                    </p:animRot>
                                  </p:childTnLst>
                                </p:cTn>
                              </p:par>
                              <p:par>
                                <p:cTn id="80" presetID="2" presetClass="entr" presetSubtype="4" decel="100000" fill="hold" nodeType="withEffect">
                                  <p:stCondLst>
                                    <p:cond delay="0"/>
                                  </p:stCondLst>
                                  <p:childTnLst>
                                    <p:set>
                                      <p:cBhvr>
                                        <p:cTn id="81" dur="1" fill="hold">
                                          <p:stCondLst>
                                            <p:cond delay="0"/>
                                          </p:stCondLst>
                                        </p:cTn>
                                        <p:tgtEl>
                                          <p:spTgt spid="86"/>
                                        </p:tgtEl>
                                        <p:attrNameLst>
                                          <p:attrName>style.visibility</p:attrName>
                                        </p:attrNameLst>
                                      </p:cBhvr>
                                      <p:to>
                                        <p:strVal val="visible"/>
                                      </p:to>
                                    </p:set>
                                    <p:anim calcmode="lin" valueType="num">
                                      <p:cBhvr additive="base">
                                        <p:cTn id="82" dur="1000" fill="hold"/>
                                        <p:tgtEl>
                                          <p:spTgt spid="86"/>
                                        </p:tgtEl>
                                        <p:attrNameLst>
                                          <p:attrName>ppt_x</p:attrName>
                                        </p:attrNameLst>
                                      </p:cBhvr>
                                      <p:tavLst>
                                        <p:tav tm="0">
                                          <p:val>
                                            <p:strVal val="#ppt_x"/>
                                          </p:val>
                                        </p:tav>
                                        <p:tav tm="100000">
                                          <p:val>
                                            <p:strVal val="#ppt_x"/>
                                          </p:val>
                                        </p:tav>
                                      </p:tavLst>
                                    </p:anim>
                                    <p:anim calcmode="lin" valueType="num">
                                      <p:cBhvr additive="base">
                                        <p:cTn id="83" dur="1000" fill="hold"/>
                                        <p:tgtEl>
                                          <p:spTgt spid="86"/>
                                        </p:tgtEl>
                                        <p:attrNameLst>
                                          <p:attrName>ppt_y</p:attrName>
                                        </p:attrNameLst>
                                      </p:cBhvr>
                                      <p:tavLst>
                                        <p:tav tm="0">
                                          <p:val>
                                            <p:strVal val="1+#ppt_h/2"/>
                                          </p:val>
                                        </p:tav>
                                        <p:tav tm="100000">
                                          <p:val>
                                            <p:strVal val="#ppt_y"/>
                                          </p:val>
                                        </p:tav>
                                      </p:tavLst>
                                    </p:anim>
                                  </p:childTnLst>
                                </p:cTn>
                              </p:par>
                              <p:par>
                                <p:cTn id="84" presetID="2" presetClass="entr" presetSubtype="1" decel="100000" fill="hold" nodeType="withEffect">
                                  <p:stCondLst>
                                    <p:cond delay="0"/>
                                  </p:stCondLst>
                                  <p:childTnLst>
                                    <p:set>
                                      <p:cBhvr>
                                        <p:cTn id="85" dur="1" fill="hold">
                                          <p:stCondLst>
                                            <p:cond delay="0"/>
                                          </p:stCondLst>
                                        </p:cTn>
                                        <p:tgtEl>
                                          <p:spTgt spid="90"/>
                                        </p:tgtEl>
                                        <p:attrNameLst>
                                          <p:attrName>style.visibility</p:attrName>
                                        </p:attrNameLst>
                                      </p:cBhvr>
                                      <p:to>
                                        <p:strVal val="visible"/>
                                      </p:to>
                                    </p:set>
                                    <p:anim calcmode="lin" valueType="num">
                                      <p:cBhvr additive="base">
                                        <p:cTn id="86" dur="1500" fill="hold"/>
                                        <p:tgtEl>
                                          <p:spTgt spid="90"/>
                                        </p:tgtEl>
                                        <p:attrNameLst>
                                          <p:attrName>ppt_x</p:attrName>
                                        </p:attrNameLst>
                                      </p:cBhvr>
                                      <p:tavLst>
                                        <p:tav tm="0">
                                          <p:val>
                                            <p:strVal val="#ppt_x"/>
                                          </p:val>
                                        </p:tav>
                                        <p:tav tm="100000">
                                          <p:val>
                                            <p:strVal val="#ppt_x"/>
                                          </p:val>
                                        </p:tav>
                                      </p:tavLst>
                                    </p:anim>
                                    <p:anim calcmode="lin" valueType="num">
                                      <p:cBhvr additive="base">
                                        <p:cTn id="87" dur="1500" fill="hold"/>
                                        <p:tgtEl>
                                          <p:spTgt spid="90"/>
                                        </p:tgtEl>
                                        <p:attrNameLst>
                                          <p:attrName>ppt_y</p:attrName>
                                        </p:attrNameLst>
                                      </p:cBhvr>
                                      <p:tavLst>
                                        <p:tav tm="0">
                                          <p:val>
                                            <p:strVal val="0-#ppt_h/2"/>
                                          </p:val>
                                        </p:tav>
                                        <p:tav tm="100000">
                                          <p:val>
                                            <p:strVal val="#ppt_y"/>
                                          </p:val>
                                        </p:tav>
                                      </p:tavLst>
                                    </p:anim>
                                  </p:childTnLst>
                                </p:cTn>
                              </p:par>
                              <p:par>
                                <p:cTn id="88" presetID="2" presetClass="entr" presetSubtype="4" decel="10000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 calcmode="lin" valueType="num">
                                      <p:cBhvr additive="base">
                                        <p:cTn id="90" dur="1500" fill="hold"/>
                                        <p:tgtEl>
                                          <p:spTgt spid="93"/>
                                        </p:tgtEl>
                                        <p:attrNameLst>
                                          <p:attrName>ppt_x</p:attrName>
                                        </p:attrNameLst>
                                      </p:cBhvr>
                                      <p:tavLst>
                                        <p:tav tm="0">
                                          <p:val>
                                            <p:strVal val="#ppt_x"/>
                                          </p:val>
                                        </p:tav>
                                        <p:tav tm="100000">
                                          <p:val>
                                            <p:strVal val="#ppt_x"/>
                                          </p:val>
                                        </p:tav>
                                      </p:tavLst>
                                    </p:anim>
                                    <p:anim calcmode="lin" valueType="num">
                                      <p:cBhvr additive="base">
                                        <p:cTn id="91" dur="1500" fill="hold"/>
                                        <p:tgtEl>
                                          <p:spTgt spid="93"/>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82"/>
                                        </p:tgtEl>
                                        <p:attrNameLst>
                                          <p:attrName>style.visibility</p:attrName>
                                        </p:attrNameLst>
                                      </p:cBhvr>
                                      <p:to>
                                        <p:strVal val="visible"/>
                                      </p:to>
                                    </p:set>
                                    <p:anim calcmode="lin" valueType="num">
                                      <p:cBhvr additive="base">
                                        <p:cTn id="94" dur="1000" fill="hold"/>
                                        <p:tgtEl>
                                          <p:spTgt spid="82"/>
                                        </p:tgtEl>
                                        <p:attrNameLst>
                                          <p:attrName>ppt_x</p:attrName>
                                        </p:attrNameLst>
                                      </p:cBhvr>
                                      <p:tavLst>
                                        <p:tav tm="0">
                                          <p:val>
                                            <p:strVal val="#ppt_x"/>
                                          </p:val>
                                        </p:tav>
                                        <p:tav tm="100000">
                                          <p:val>
                                            <p:strVal val="#ppt_x"/>
                                          </p:val>
                                        </p:tav>
                                      </p:tavLst>
                                    </p:anim>
                                    <p:anim calcmode="lin" valueType="num">
                                      <p:cBhvr additive="base">
                                        <p:cTn id="95" dur="1000" fill="hold"/>
                                        <p:tgtEl>
                                          <p:spTgt spid="82"/>
                                        </p:tgtEl>
                                        <p:attrNameLst>
                                          <p:attrName>ppt_y</p:attrName>
                                        </p:attrNameLst>
                                      </p:cBhvr>
                                      <p:tavLst>
                                        <p:tav tm="0">
                                          <p:val>
                                            <p:strVal val="1+#ppt_h/2"/>
                                          </p:val>
                                        </p:tav>
                                        <p:tav tm="100000">
                                          <p:val>
                                            <p:strVal val="#ppt_y"/>
                                          </p:val>
                                        </p:tav>
                                      </p:tavLst>
                                    </p:anim>
                                  </p:childTnLst>
                                </p:cTn>
                              </p:par>
                              <p:par>
                                <p:cTn id="96" presetID="2" presetClass="entr" presetSubtype="1" decel="100000" fill="hold" nodeType="withEffect">
                                  <p:stCondLst>
                                    <p:cond delay="0"/>
                                  </p:stCondLst>
                                  <p:childTnLst>
                                    <p:set>
                                      <p:cBhvr>
                                        <p:cTn id="97" dur="1" fill="hold">
                                          <p:stCondLst>
                                            <p:cond delay="0"/>
                                          </p:stCondLst>
                                        </p:cTn>
                                        <p:tgtEl>
                                          <p:spTgt spid="83"/>
                                        </p:tgtEl>
                                        <p:attrNameLst>
                                          <p:attrName>style.visibility</p:attrName>
                                        </p:attrNameLst>
                                      </p:cBhvr>
                                      <p:to>
                                        <p:strVal val="visible"/>
                                      </p:to>
                                    </p:set>
                                    <p:anim calcmode="lin" valueType="num">
                                      <p:cBhvr additive="base">
                                        <p:cTn id="98" dur="2100" fill="hold"/>
                                        <p:tgtEl>
                                          <p:spTgt spid="83"/>
                                        </p:tgtEl>
                                        <p:attrNameLst>
                                          <p:attrName>ppt_x</p:attrName>
                                        </p:attrNameLst>
                                      </p:cBhvr>
                                      <p:tavLst>
                                        <p:tav tm="0">
                                          <p:val>
                                            <p:strVal val="#ppt_x"/>
                                          </p:val>
                                        </p:tav>
                                        <p:tav tm="100000">
                                          <p:val>
                                            <p:strVal val="#ppt_x"/>
                                          </p:val>
                                        </p:tav>
                                      </p:tavLst>
                                    </p:anim>
                                    <p:anim calcmode="lin" valueType="num">
                                      <p:cBhvr additive="base">
                                        <p:cTn id="99" dur="2100" fill="hold"/>
                                        <p:tgtEl>
                                          <p:spTgt spid="83"/>
                                        </p:tgtEl>
                                        <p:attrNameLst>
                                          <p:attrName>ppt_y</p:attrName>
                                        </p:attrNameLst>
                                      </p:cBhvr>
                                      <p:tavLst>
                                        <p:tav tm="0">
                                          <p:val>
                                            <p:strVal val="0-#ppt_h/2"/>
                                          </p:val>
                                        </p:tav>
                                        <p:tav tm="100000">
                                          <p:val>
                                            <p:strVal val="#ppt_y"/>
                                          </p:val>
                                        </p:tav>
                                      </p:tavLst>
                                    </p:anim>
                                  </p:childTnLst>
                                </p:cTn>
                              </p:par>
                              <p:par>
                                <p:cTn id="100" presetID="2" presetClass="entr" presetSubtype="4" decel="100000" fill="hold" nodeType="withEffect">
                                  <p:stCondLst>
                                    <p:cond delay="0"/>
                                  </p:stCondLst>
                                  <p:childTnLst>
                                    <p:set>
                                      <p:cBhvr>
                                        <p:cTn id="101" dur="1" fill="hold">
                                          <p:stCondLst>
                                            <p:cond delay="0"/>
                                          </p:stCondLst>
                                        </p:cTn>
                                        <p:tgtEl>
                                          <p:spTgt spid="77"/>
                                        </p:tgtEl>
                                        <p:attrNameLst>
                                          <p:attrName>style.visibility</p:attrName>
                                        </p:attrNameLst>
                                      </p:cBhvr>
                                      <p:to>
                                        <p:strVal val="visible"/>
                                      </p:to>
                                    </p:set>
                                    <p:anim calcmode="lin" valueType="num">
                                      <p:cBhvr additive="base">
                                        <p:cTn id="102" dur="1500" fill="hold"/>
                                        <p:tgtEl>
                                          <p:spTgt spid="77"/>
                                        </p:tgtEl>
                                        <p:attrNameLst>
                                          <p:attrName>ppt_x</p:attrName>
                                        </p:attrNameLst>
                                      </p:cBhvr>
                                      <p:tavLst>
                                        <p:tav tm="0">
                                          <p:val>
                                            <p:strVal val="#ppt_x"/>
                                          </p:val>
                                        </p:tav>
                                        <p:tav tm="100000">
                                          <p:val>
                                            <p:strVal val="#ppt_x"/>
                                          </p:val>
                                        </p:tav>
                                      </p:tavLst>
                                    </p:anim>
                                    <p:anim calcmode="lin" valueType="num">
                                      <p:cBhvr additive="base">
                                        <p:cTn id="103" dur="1500" fill="hold"/>
                                        <p:tgtEl>
                                          <p:spTgt spid="77"/>
                                        </p:tgtEl>
                                        <p:attrNameLst>
                                          <p:attrName>ppt_y</p:attrName>
                                        </p:attrNameLst>
                                      </p:cBhvr>
                                      <p:tavLst>
                                        <p:tav tm="0">
                                          <p:val>
                                            <p:strVal val="1+#ppt_h/2"/>
                                          </p:val>
                                        </p:tav>
                                        <p:tav tm="100000">
                                          <p:val>
                                            <p:strVal val="#ppt_y"/>
                                          </p:val>
                                        </p:tav>
                                      </p:tavLst>
                                    </p:anim>
                                  </p:childTnLst>
                                </p:cTn>
                              </p:par>
                              <p:par>
                                <p:cTn id="104" presetID="2" presetClass="entr" presetSubtype="1" decel="100000" fill="hold" nodeType="withEffect">
                                  <p:stCondLst>
                                    <p:cond delay="0"/>
                                  </p:stCondLst>
                                  <p:childTnLst>
                                    <p:set>
                                      <p:cBhvr>
                                        <p:cTn id="105" dur="1" fill="hold">
                                          <p:stCondLst>
                                            <p:cond delay="0"/>
                                          </p:stCondLst>
                                        </p:cTn>
                                        <p:tgtEl>
                                          <p:spTgt spid="74"/>
                                        </p:tgtEl>
                                        <p:attrNameLst>
                                          <p:attrName>style.visibility</p:attrName>
                                        </p:attrNameLst>
                                      </p:cBhvr>
                                      <p:to>
                                        <p:strVal val="visible"/>
                                      </p:to>
                                    </p:set>
                                    <p:anim calcmode="lin" valueType="num">
                                      <p:cBhvr additive="base">
                                        <p:cTn id="106" dur="1500" fill="hold"/>
                                        <p:tgtEl>
                                          <p:spTgt spid="74"/>
                                        </p:tgtEl>
                                        <p:attrNameLst>
                                          <p:attrName>ppt_x</p:attrName>
                                        </p:attrNameLst>
                                      </p:cBhvr>
                                      <p:tavLst>
                                        <p:tav tm="0">
                                          <p:val>
                                            <p:strVal val="#ppt_x"/>
                                          </p:val>
                                        </p:tav>
                                        <p:tav tm="100000">
                                          <p:val>
                                            <p:strVal val="#ppt_x"/>
                                          </p:val>
                                        </p:tav>
                                      </p:tavLst>
                                    </p:anim>
                                    <p:anim calcmode="lin" valueType="num">
                                      <p:cBhvr additive="base">
                                        <p:cTn id="107" dur="1500" fill="hold"/>
                                        <p:tgtEl>
                                          <p:spTgt spid="74"/>
                                        </p:tgtEl>
                                        <p:attrNameLst>
                                          <p:attrName>ppt_y</p:attrName>
                                        </p:attrNameLst>
                                      </p:cBhvr>
                                      <p:tavLst>
                                        <p:tav tm="0">
                                          <p:val>
                                            <p:strVal val="0-#ppt_h/2"/>
                                          </p:val>
                                        </p:tav>
                                        <p:tav tm="100000">
                                          <p:val>
                                            <p:strVal val="#ppt_y"/>
                                          </p:val>
                                        </p:tav>
                                      </p:tavLst>
                                    </p:anim>
                                  </p:childTnLst>
                                </p:cTn>
                              </p:par>
                              <p:par>
                                <p:cTn id="108" presetID="2" presetClass="entr" presetSubtype="4" decel="100000" fill="hold" nodeType="withEffect">
                                  <p:stCondLst>
                                    <p:cond delay="0"/>
                                  </p:stCondLst>
                                  <p:childTnLst>
                                    <p:set>
                                      <p:cBhvr>
                                        <p:cTn id="109" dur="1" fill="hold">
                                          <p:stCondLst>
                                            <p:cond delay="0"/>
                                          </p:stCondLst>
                                        </p:cTn>
                                        <p:tgtEl>
                                          <p:spTgt spid="96"/>
                                        </p:tgtEl>
                                        <p:attrNameLst>
                                          <p:attrName>style.visibility</p:attrName>
                                        </p:attrNameLst>
                                      </p:cBhvr>
                                      <p:to>
                                        <p:strVal val="visible"/>
                                      </p:to>
                                    </p:set>
                                    <p:anim calcmode="lin" valueType="num">
                                      <p:cBhvr additive="base">
                                        <p:cTn id="110" dur="1600" fill="hold"/>
                                        <p:tgtEl>
                                          <p:spTgt spid="96"/>
                                        </p:tgtEl>
                                        <p:attrNameLst>
                                          <p:attrName>ppt_x</p:attrName>
                                        </p:attrNameLst>
                                      </p:cBhvr>
                                      <p:tavLst>
                                        <p:tav tm="0">
                                          <p:val>
                                            <p:strVal val="#ppt_x"/>
                                          </p:val>
                                        </p:tav>
                                        <p:tav tm="100000">
                                          <p:val>
                                            <p:strVal val="#ppt_x"/>
                                          </p:val>
                                        </p:tav>
                                      </p:tavLst>
                                    </p:anim>
                                    <p:anim calcmode="lin" valueType="num">
                                      <p:cBhvr additive="base">
                                        <p:cTn id="111" dur="1600" fill="hold"/>
                                        <p:tgtEl>
                                          <p:spTgt spid="96"/>
                                        </p:tgtEl>
                                        <p:attrNameLst>
                                          <p:attrName>ppt_y</p:attrName>
                                        </p:attrNameLst>
                                      </p:cBhvr>
                                      <p:tavLst>
                                        <p:tav tm="0">
                                          <p:val>
                                            <p:strVal val="1+#ppt_h/2"/>
                                          </p:val>
                                        </p:tav>
                                        <p:tav tm="100000">
                                          <p:val>
                                            <p:strVal val="#ppt_y"/>
                                          </p:val>
                                        </p:tav>
                                      </p:tavLst>
                                    </p:anim>
                                  </p:childTnLst>
                                </p:cTn>
                              </p:par>
                              <p:par>
                                <p:cTn id="112" presetID="2" presetClass="entr" presetSubtype="4" decel="100000" fill="hold" nodeType="withEffect">
                                  <p:stCondLst>
                                    <p:cond delay="0"/>
                                  </p:stCondLst>
                                  <p:childTnLst>
                                    <p:set>
                                      <p:cBhvr>
                                        <p:cTn id="113" dur="1" fill="hold">
                                          <p:stCondLst>
                                            <p:cond delay="0"/>
                                          </p:stCondLst>
                                        </p:cTn>
                                        <p:tgtEl>
                                          <p:spTgt spid="70"/>
                                        </p:tgtEl>
                                        <p:attrNameLst>
                                          <p:attrName>style.visibility</p:attrName>
                                        </p:attrNameLst>
                                      </p:cBhvr>
                                      <p:to>
                                        <p:strVal val="visible"/>
                                      </p:to>
                                    </p:set>
                                    <p:anim calcmode="lin" valueType="num">
                                      <p:cBhvr additive="base">
                                        <p:cTn id="114" dur="1100" fill="hold"/>
                                        <p:tgtEl>
                                          <p:spTgt spid="70"/>
                                        </p:tgtEl>
                                        <p:attrNameLst>
                                          <p:attrName>ppt_x</p:attrName>
                                        </p:attrNameLst>
                                      </p:cBhvr>
                                      <p:tavLst>
                                        <p:tav tm="0">
                                          <p:val>
                                            <p:strVal val="#ppt_x"/>
                                          </p:val>
                                        </p:tav>
                                        <p:tav tm="100000">
                                          <p:val>
                                            <p:strVal val="#ppt_x"/>
                                          </p:val>
                                        </p:tav>
                                      </p:tavLst>
                                    </p:anim>
                                    <p:anim calcmode="lin" valueType="num">
                                      <p:cBhvr additive="base">
                                        <p:cTn id="115" dur="1100" fill="hold"/>
                                        <p:tgtEl>
                                          <p:spTgt spid="70"/>
                                        </p:tgtEl>
                                        <p:attrNameLst>
                                          <p:attrName>ppt_y</p:attrName>
                                        </p:attrNameLst>
                                      </p:cBhvr>
                                      <p:tavLst>
                                        <p:tav tm="0">
                                          <p:val>
                                            <p:strVal val="1+#ppt_h/2"/>
                                          </p:val>
                                        </p:tav>
                                        <p:tav tm="100000">
                                          <p:val>
                                            <p:strVal val="#ppt_y"/>
                                          </p:val>
                                        </p:tav>
                                      </p:tavLst>
                                    </p:anim>
                                  </p:childTnLst>
                                </p:cTn>
                              </p:par>
                              <p:par>
                                <p:cTn id="116" presetID="8" presetClass="emph" presetSubtype="0" repeatCount="indefinite" accel="48000" decel="52000" autoRev="1" fill="hold" nodeType="withEffect">
                                  <p:stCondLst>
                                    <p:cond delay="1750"/>
                                  </p:stCondLst>
                                  <p:childTnLst>
                                    <p:animRot by="21600000">
                                      <p:cBhvr>
                                        <p:cTn id="117" dur="3250" fill="hold"/>
                                        <p:tgtEl>
                                          <p:spTgt spid="90"/>
                                        </p:tgtEl>
                                        <p:attrNameLst>
                                          <p:attrName>r</p:attrName>
                                        </p:attrNameLst>
                                      </p:cBhvr>
                                    </p:animRot>
                                  </p:childTnLst>
                                </p:cTn>
                              </p:par>
                              <p:par>
                                <p:cTn id="118" presetID="8" presetClass="emph" presetSubtype="0" repeatCount="indefinite" accel="48000" decel="52000" autoRev="1" fill="hold" nodeType="withEffect">
                                  <p:stCondLst>
                                    <p:cond delay="1750"/>
                                  </p:stCondLst>
                                  <p:childTnLst>
                                    <p:animRot by="21600000">
                                      <p:cBhvr>
                                        <p:cTn id="119" dur="3800" fill="hold"/>
                                        <p:tgtEl>
                                          <p:spTgt spid="93"/>
                                        </p:tgtEl>
                                        <p:attrNameLst>
                                          <p:attrName>r</p:attrName>
                                        </p:attrNameLst>
                                      </p:cBhvr>
                                    </p:animRot>
                                  </p:childTnLst>
                                </p:cTn>
                              </p:par>
                              <p:par>
                                <p:cTn id="120" presetID="8" presetClass="emph" presetSubtype="0" repeatCount="indefinite" accel="48000" decel="52000" autoRev="1" fill="hold" nodeType="withEffect">
                                  <p:stCondLst>
                                    <p:cond delay="1750"/>
                                  </p:stCondLst>
                                  <p:childTnLst>
                                    <p:animRot by="21600000">
                                      <p:cBhvr>
                                        <p:cTn id="121" dur="2850" fill="hold"/>
                                        <p:tgtEl>
                                          <p:spTgt spid="83"/>
                                        </p:tgtEl>
                                        <p:attrNameLst>
                                          <p:attrName>r</p:attrName>
                                        </p:attrNameLst>
                                      </p:cBhvr>
                                    </p:animRot>
                                  </p:childTnLst>
                                </p:cTn>
                              </p:par>
                              <p:par>
                                <p:cTn id="122" presetID="8" presetClass="emph" presetSubtype="0" repeatCount="indefinite" accel="48000" decel="52000" autoRev="1" fill="hold" nodeType="withEffect">
                                  <p:stCondLst>
                                    <p:cond delay="1750"/>
                                  </p:stCondLst>
                                  <p:childTnLst>
                                    <p:animRot by="21600000">
                                      <p:cBhvr>
                                        <p:cTn id="123" dur="4750" fill="hold"/>
                                        <p:tgtEl>
                                          <p:spTgt spid="96"/>
                                        </p:tgtEl>
                                        <p:attrNameLst>
                                          <p:attrName>r</p:attrName>
                                        </p:attrNameLst>
                                      </p:cBhvr>
                                    </p:animRot>
                                  </p:childTnLst>
                                </p:cTn>
                              </p:par>
                              <p:par>
                                <p:cTn id="124" presetID="8" presetClass="emph" presetSubtype="0" repeatCount="indefinite" accel="48000" decel="52000" autoRev="1" fill="hold" nodeType="withEffect">
                                  <p:stCondLst>
                                    <p:cond delay="1750"/>
                                  </p:stCondLst>
                                  <p:childTnLst>
                                    <p:animRot by="21600000">
                                      <p:cBhvr>
                                        <p:cTn id="125" dur="3900" fill="hold"/>
                                        <p:tgtEl>
                                          <p:spTgt spid="74"/>
                                        </p:tgtEl>
                                        <p:attrNameLst>
                                          <p:attrName>r</p:attrName>
                                        </p:attrNameLst>
                                      </p:cBhvr>
                                    </p:animRot>
                                  </p:childTnLst>
                                </p:cTn>
                              </p:par>
                              <p:par>
                                <p:cTn id="126" presetID="8" presetClass="emph" presetSubtype="0" repeatCount="indefinite" accel="50000" decel="50000" fill="hold" nodeType="withEffect">
                                  <p:stCondLst>
                                    <p:cond delay="0"/>
                                  </p:stCondLst>
                                  <p:childTnLst>
                                    <p:animRot by="21600000">
                                      <p:cBhvr>
                                        <p:cTn id="127" dur="1600" fill="hold"/>
                                        <p:tgtEl>
                                          <p:spTgt spid="115"/>
                                        </p:tgtEl>
                                        <p:attrNameLst>
                                          <p:attrName>r</p:attrName>
                                        </p:attrNameLst>
                                      </p:cBhvr>
                                    </p:animRot>
                                  </p:childTnLst>
                                </p:cTn>
                              </p:par>
                              <p:par>
                                <p:cTn id="128" presetID="8" presetClass="emph" presetSubtype="0" repeatCount="indefinite" accel="50000" decel="50000" fill="hold" nodeType="withEffect">
                                  <p:stCondLst>
                                    <p:cond delay="200"/>
                                  </p:stCondLst>
                                  <p:childTnLst>
                                    <p:animRot by="21600000">
                                      <p:cBhvr>
                                        <p:cTn id="129" dur="1600" fill="hold"/>
                                        <p:tgtEl>
                                          <p:spTgt spid="112"/>
                                        </p:tgtEl>
                                        <p:attrNameLst>
                                          <p:attrName>r</p:attrName>
                                        </p:attrNameLst>
                                      </p:cBhvr>
                                    </p:animRot>
                                  </p:childTnLst>
                                </p:cTn>
                              </p:par>
                              <p:par>
                                <p:cTn id="130" presetID="8" presetClass="emph" presetSubtype="0" repeatCount="indefinite" accel="50000" decel="50000" fill="hold" nodeType="withEffect">
                                  <p:stCondLst>
                                    <p:cond delay="400"/>
                                  </p:stCondLst>
                                  <p:childTnLst>
                                    <p:animRot by="21600000">
                                      <p:cBhvr>
                                        <p:cTn id="131" dur="1600" fill="hold"/>
                                        <p:tgtEl>
                                          <p:spTgt spid="106"/>
                                        </p:tgtEl>
                                        <p:attrNameLst>
                                          <p:attrName>r</p:attrName>
                                        </p:attrNameLst>
                                      </p:cBhvr>
                                    </p:animRot>
                                  </p:childTnLst>
                                </p:cTn>
                              </p:par>
                              <p:par>
                                <p:cTn id="132" presetID="8" presetClass="emph" presetSubtype="0" repeatCount="indefinite" accel="50000" decel="50000" fill="hold" nodeType="withEffect">
                                  <p:stCondLst>
                                    <p:cond delay="600"/>
                                  </p:stCondLst>
                                  <p:childTnLst>
                                    <p:animRot by="21600000">
                                      <p:cBhvr>
                                        <p:cTn id="133" dur="1600" fill="hold"/>
                                        <p:tgtEl>
                                          <p:spTgt spid="109"/>
                                        </p:tgtEl>
                                        <p:attrNameLst>
                                          <p:attrName>r</p:attrName>
                                        </p:attrNameLst>
                                      </p:cBhvr>
                                    </p:animRot>
                                  </p:childTnLst>
                                </p:cTn>
                              </p:par>
                              <p:par>
                                <p:cTn id="134" presetID="8" presetClass="emph" presetSubtype="0" repeatCount="indefinite" accel="50000" decel="50000" fill="hold" nodeType="withEffect">
                                  <p:stCondLst>
                                    <p:cond delay="0"/>
                                  </p:stCondLst>
                                  <p:childTnLst>
                                    <p:animRot by="21600000">
                                      <p:cBhvr>
                                        <p:cTn id="135" dur="1400" fill="hold"/>
                                        <p:tgtEl>
                                          <p:spTgt spid="103"/>
                                        </p:tgtEl>
                                        <p:attrNameLst>
                                          <p:attrName>r</p:attrName>
                                        </p:attrNameLst>
                                      </p:cBhvr>
                                    </p:animRot>
                                  </p:childTnLst>
                                </p:cTn>
                              </p:par>
                              <p:par>
                                <p:cTn id="136" presetID="2" presetClass="entr" presetSubtype="1" decel="100000" fill="hold" nodeType="withEffect">
                                  <p:stCondLst>
                                    <p:cond delay="0"/>
                                  </p:stCondLst>
                                  <p:childTnLst>
                                    <p:set>
                                      <p:cBhvr>
                                        <p:cTn id="137" dur="1" fill="hold">
                                          <p:stCondLst>
                                            <p:cond delay="0"/>
                                          </p:stCondLst>
                                        </p:cTn>
                                        <p:tgtEl>
                                          <p:spTgt spid="119"/>
                                        </p:tgtEl>
                                        <p:attrNameLst>
                                          <p:attrName>style.visibility</p:attrName>
                                        </p:attrNameLst>
                                      </p:cBhvr>
                                      <p:to>
                                        <p:strVal val="visible"/>
                                      </p:to>
                                    </p:set>
                                    <p:anim calcmode="lin" valueType="num">
                                      <p:cBhvr additive="base">
                                        <p:cTn id="138" dur="1500" fill="hold"/>
                                        <p:tgtEl>
                                          <p:spTgt spid="119"/>
                                        </p:tgtEl>
                                        <p:attrNameLst>
                                          <p:attrName>ppt_x</p:attrName>
                                        </p:attrNameLst>
                                      </p:cBhvr>
                                      <p:tavLst>
                                        <p:tav tm="0">
                                          <p:val>
                                            <p:strVal val="#ppt_x"/>
                                          </p:val>
                                        </p:tav>
                                        <p:tav tm="100000">
                                          <p:val>
                                            <p:strVal val="#ppt_x"/>
                                          </p:val>
                                        </p:tav>
                                      </p:tavLst>
                                    </p:anim>
                                    <p:anim calcmode="lin" valueType="num">
                                      <p:cBhvr additive="base">
                                        <p:cTn id="139" dur="1500" fill="hold"/>
                                        <p:tgtEl>
                                          <p:spTgt spid="119"/>
                                        </p:tgtEl>
                                        <p:attrNameLst>
                                          <p:attrName>ppt_y</p:attrName>
                                        </p:attrNameLst>
                                      </p:cBhvr>
                                      <p:tavLst>
                                        <p:tav tm="0">
                                          <p:val>
                                            <p:strVal val="0-#ppt_h/2"/>
                                          </p:val>
                                        </p:tav>
                                        <p:tav tm="100000">
                                          <p:val>
                                            <p:strVal val="#ppt_y"/>
                                          </p:val>
                                        </p:tav>
                                      </p:tavLst>
                                    </p:anim>
                                  </p:childTnLst>
                                </p:cTn>
                              </p:par>
                              <p:par>
                                <p:cTn id="140" presetID="2" presetClass="entr" presetSubtype="4" decel="100000" fill="hold" nodeType="withEffect">
                                  <p:stCondLst>
                                    <p:cond delay="0"/>
                                  </p:stCondLst>
                                  <p:childTnLst>
                                    <p:set>
                                      <p:cBhvr>
                                        <p:cTn id="141" dur="1" fill="hold">
                                          <p:stCondLst>
                                            <p:cond delay="0"/>
                                          </p:stCondLst>
                                        </p:cTn>
                                        <p:tgtEl>
                                          <p:spTgt spid="122"/>
                                        </p:tgtEl>
                                        <p:attrNameLst>
                                          <p:attrName>style.visibility</p:attrName>
                                        </p:attrNameLst>
                                      </p:cBhvr>
                                      <p:to>
                                        <p:strVal val="visible"/>
                                      </p:to>
                                    </p:set>
                                    <p:anim calcmode="lin" valueType="num">
                                      <p:cBhvr additive="base">
                                        <p:cTn id="142" dur="1500" fill="hold"/>
                                        <p:tgtEl>
                                          <p:spTgt spid="122"/>
                                        </p:tgtEl>
                                        <p:attrNameLst>
                                          <p:attrName>ppt_x</p:attrName>
                                        </p:attrNameLst>
                                      </p:cBhvr>
                                      <p:tavLst>
                                        <p:tav tm="0">
                                          <p:val>
                                            <p:strVal val="#ppt_x"/>
                                          </p:val>
                                        </p:tav>
                                        <p:tav tm="100000">
                                          <p:val>
                                            <p:strVal val="#ppt_x"/>
                                          </p:val>
                                        </p:tav>
                                      </p:tavLst>
                                    </p:anim>
                                    <p:anim calcmode="lin" valueType="num">
                                      <p:cBhvr additive="base">
                                        <p:cTn id="143" dur="1500" fill="hold"/>
                                        <p:tgtEl>
                                          <p:spTgt spid="122"/>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118"/>
                                        </p:tgtEl>
                                        <p:attrNameLst>
                                          <p:attrName>style.visibility</p:attrName>
                                        </p:attrNameLst>
                                      </p:cBhvr>
                                      <p:to>
                                        <p:strVal val="visible"/>
                                      </p:to>
                                    </p:set>
                                    <p:anim calcmode="lin" valueType="num">
                                      <p:cBhvr additive="base">
                                        <p:cTn id="146" dur="1000" fill="hold"/>
                                        <p:tgtEl>
                                          <p:spTgt spid="118"/>
                                        </p:tgtEl>
                                        <p:attrNameLst>
                                          <p:attrName>ppt_x</p:attrName>
                                        </p:attrNameLst>
                                      </p:cBhvr>
                                      <p:tavLst>
                                        <p:tav tm="0">
                                          <p:val>
                                            <p:strVal val="#ppt_x"/>
                                          </p:val>
                                        </p:tav>
                                        <p:tav tm="100000">
                                          <p:val>
                                            <p:strVal val="#ppt_x"/>
                                          </p:val>
                                        </p:tav>
                                      </p:tavLst>
                                    </p:anim>
                                    <p:anim calcmode="lin" valueType="num">
                                      <p:cBhvr additive="base">
                                        <p:cTn id="147" dur="1000" fill="hold"/>
                                        <p:tgtEl>
                                          <p:spTgt spid="118"/>
                                        </p:tgtEl>
                                        <p:attrNameLst>
                                          <p:attrName>ppt_y</p:attrName>
                                        </p:attrNameLst>
                                      </p:cBhvr>
                                      <p:tavLst>
                                        <p:tav tm="0">
                                          <p:val>
                                            <p:strVal val="1+#ppt_h/2"/>
                                          </p:val>
                                        </p:tav>
                                        <p:tav tm="100000">
                                          <p:val>
                                            <p:strVal val="#ppt_y"/>
                                          </p:val>
                                        </p:tav>
                                      </p:tavLst>
                                    </p:anim>
                                  </p:childTnLst>
                                </p:cTn>
                              </p:par>
                              <p:par>
                                <p:cTn id="148" presetID="2" presetClass="entr" presetSubtype="4" decel="100000" fill="hold" nodeType="withEffect">
                                  <p:stCondLst>
                                    <p:cond delay="0"/>
                                  </p:stCondLst>
                                  <p:childTnLst>
                                    <p:set>
                                      <p:cBhvr>
                                        <p:cTn id="149" dur="1" fill="hold">
                                          <p:stCondLst>
                                            <p:cond delay="0"/>
                                          </p:stCondLst>
                                        </p:cTn>
                                        <p:tgtEl>
                                          <p:spTgt spid="125"/>
                                        </p:tgtEl>
                                        <p:attrNameLst>
                                          <p:attrName>style.visibility</p:attrName>
                                        </p:attrNameLst>
                                      </p:cBhvr>
                                      <p:to>
                                        <p:strVal val="visible"/>
                                      </p:to>
                                    </p:set>
                                    <p:anim calcmode="lin" valueType="num">
                                      <p:cBhvr additive="base">
                                        <p:cTn id="150" dur="1600" fill="hold"/>
                                        <p:tgtEl>
                                          <p:spTgt spid="125"/>
                                        </p:tgtEl>
                                        <p:attrNameLst>
                                          <p:attrName>ppt_x</p:attrName>
                                        </p:attrNameLst>
                                      </p:cBhvr>
                                      <p:tavLst>
                                        <p:tav tm="0">
                                          <p:val>
                                            <p:strVal val="#ppt_x"/>
                                          </p:val>
                                        </p:tav>
                                        <p:tav tm="100000">
                                          <p:val>
                                            <p:strVal val="#ppt_x"/>
                                          </p:val>
                                        </p:tav>
                                      </p:tavLst>
                                    </p:anim>
                                    <p:anim calcmode="lin" valueType="num">
                                      <p:cBhvr additive="base">
                                        <p:cTn id="151" dur="1600" fill="hold"/>
                                        <p:tgtEl>
                                          <p:spTgt spid="125"/>
                                        </p:tgtEl>
                                        <p:attrNameLst>
                                          <p:attrName>ppt_y</p:attrName>
                                        </p:attrNameLst>
                                      </p:cBhvr>
                                      <p:tavLst>
                                        <p:tav tm="0">
                                          <p:val>
                                            <p:strVal val="1+#ppt_h/2"/>
                                          </p:val>
                                        </p:tav>
                                        <p:tav tm="100000">
                                          <p:val>
                                            <p:strVal val="#ppt_y"/>
                                          </p:val>
                                        </p:tav>
                                      </p:tavLst>
                                    </p:anim>
                                  </p:childTnLst>
                                </p:cTn>
                              </p:par>
                              <p:par>
                                <p:cTn id="152" presetID="8" presetClass="emph" presetSubtype="0" repeatCount="indefinite" accel="48000" decel="52000" autoRev="1" fill="hold" nodeType="withEffect">
                                  <p:stCondLst>
                                    <p:cond delay="1750"/>
                                  </p:stCondLst>
                                  <p:childTnLst>
                                    <p:animRot by="21600000">
                                      <p:cBhvr>
                                        <p:cTn id="153" dur="3250" fill="hold"/>
                                        <p:tgtEl>
                                          <p:spTgt spid="119"/>
                                        </p:tgtEl>
                                        <p:attrNameLst>
                                          <p:attrName>r</p:attrName>
                                        </p:attrNameLst>
                                      </p:cBhvr>
                                    </p:animRot>
                                  </p:childTnLst>
                                </p:cTn>
                              </p:par>
                              <p:par>
                                <p:cTn id="154" presetID="8" presetClass="emph" presetSubtype="0" repeatCount="indefinite" accel="48000" decel="52000" autoRev="1" fill="hold" nodeType="withEffect">
                                  <p:stCondLst>
                                    <p:cond delay="1750"/>
                                  </p:stCondLst>
                                  <p:childTnLst>
                                    <p:animRot by="21600000">
                                      <p:cBhvr>
                                        <p:cTn id="155" dur="3800" fill="hold"/>
                                        <p:tgtEl>
                                          <p:spTgt spid="122"/>
                                        </p:tgtEl>
                                        <p:attrNameLst>
                                          <p:attrName>r</p:attrName>
                                        </p:attrNameLst>
                                      </p:cBhvr>
                                    </p:animRot>
                                  </p:childTnLst>
                                </p:cTn>
                              </p:par>
                              <p:par>
                                <p:cTn id="156" presetID="8" presetClass="emph" presetSubtype="0" repeatCount="indefinite" accel="48000" decel="52000" autoRev="1" fill="hold" nodeType="withEffect">
                                  <p:stCondLst>
                                    <p:cond delay="1750"/>
                                  </p:stCondLst>
                                  <p:childTnLst>
                                    <p:animRot by="21600000">
                                      <p:cBhvr>
                                        <p:cTn id="157" dur="4750" fill="hold"/>
                                        <p:tgtEl>
                                          <p:spTgt spid="125"/>
                                        </p:tgtEl>
                                        <p:attrNameLst>
                                          <p:attrName>r</p:attrName>
                                        </p:attrNameLst>
                                      </p:cBhvr>
                                    </p:animRot>
                                  </p:childTnLst>
                                </p:cTn>
                              </p:par>
                              <p:par>
                                <p:cTn id="158" presetID="42" presetClass="path" presetSubtype="0" accel="50000" decel="50000" fill="hold" grpId="0" nodeType="withEffect">
                                  <p:stCondLst>
                                    <p:cond delay="500"/>
                                  </p:stCondLst>
                                  <p:childTnLst>
                                    <p:animMotion origin="layout" path="M 5E-6 -0.00231 L 0.18946 0.28033 " pathEditMode="relative" rAng="0" ptsTypes="AA">
                                      <p:cBhvr>
                                        <p:cTn id="159" dur="1000" fill="hold"/>
                                        <p:tgtEl>
                                          <p:spTgt spid="102"/>
                                        </p:tgtEl>
                                        <p:attrNameLst>
                                          <p:attrName>ppt_x</p:attrName>
                                          <p:attrName>ppt_y</p:attrName>
                                        </p:attrNameLst>
                                      </p:cBhvr>
                                      <p:rCtr x="9466" y="14144"/>
                                    </p:animMotion>
                                  </p:childTnLst>
                                </p:cTn>
                              </p:par>
                              <p:par>
                                <p:cTn id="160" presetID="42" presetClass="path" presetSubtype="0" accel="50000" decel="50000" fill="hold" grpId="0" nodeType="withEffect">
                                  <p:stCondLst>
                                    <p:cond delay="500"/>
                                  </p:stCondLst>
                                  <p:childTnLst>
                                    <p:animMotion origin="layout" path="M -1.25E-6 -0.00231 L 0.18945 0.28033 " pathEditMode="relative" rAng="0" ptsTypes="AA">
                                      <p:cBhvr>
                                        <p:cTn id="161" dur="1000" fill="hold"/>
                                        <p:tgtEl>
                                          <p:spTgt spid="128"/>
                                        </p:tgtEl>
                                        <p:attrNameLst>
                                          <p:attrName>ppt_x</p:attrName>
                                          <p:attrName>ppt_y</p:attrName>
                                        </p:attrNameLst>
                                      </p:cBhvr>
                                      <p:rCtr x="9479" y="14120"/>
                                    </p:animMotion>
                                  </p:childTnLst>
                                </p:cTn>
                              </p:par>
                              <p:par>
                                <p:cTn id="162" presetID="42" presetClass="path" presetSubtype="0" accel="50000" decel="50000" fill="hold" grpId="0" nodeType="withEffect">
                                  <p:stCondLst>
                                    <p:cond delay="500"/>
                                  </p:stCondLst>
                                  <p:childTnLst>
                                    <p:animMotion origin="layout" path="M 1.66667E-6 -0.00231 L 0.18945 0.28033 " pathEditMode="relative" rAng="0" ptsTypes="AA">
                                      <p:cBhvr>
                                        <p:cTn id="163" dur="1000" fill="hold"/>
                                        <p:tgtEl>
                                          <p:spTgt spid="129"/>
                                        </p:tgtEl>
                                        <p:attrNameLst>
                                          <p:attrName>ppt_x</p:attrName>
                                          <p:attrName>ppt_y</p:attrName>
                                        </p:attrNameLst>
                                      </p:cBhvr>
                                      <p:rCtr x="9479" y="14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6" grpId="0" animBg="1"/>
      <p:bldP spid="82" grpId="0" animBg="1"/>
      <p:bldP spid="118" grpId="0" animBg="1"/>
      <p:bldP spid="102" grpId="0" animBg="1"/>
      <p:bldP spid="128" grpId="0" animBg="1"/>
      <p:bldP spid="1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FD2C13A4-A934-45EC-AFB2-D89EE31A5FDC}"/>
              </a:ext>
            </a:extLst>
          </p:cNvPr>
          <p:cNvSpPr/>
          <p:nvPr/>
        </p:nvSpPr>
        <p:spPr>
          <a:xfrm rot="19047789">
            <a:off x="-2385336" y="-141577"/>
            <a:ext cx="13862912" cy="11116363"/>
          </a:xfrm>
          <a:prstGeom prst="roundRect">
            <a:avLst>
              <a:gd name="adj" fmla="val 50000"/>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sp>
        <p:nvSpPr>
          <p:cNvPr id="6" name="Rectangle: Rounded Corners 5">
            <a:extLst>
              <a:ext uri="{FF2B5EF4-FFF2-40B4-BE49-F238E27FC236}">
                <a16:creationId xmlns:a16="http://schemas.microsoft.com/office/drawing/2014/main" id="{8BBDEF96-32DE-4036-A585-B3437F14C172}"/>
              </a:ext>
            </a:extLst>
          </p:cNvPr>
          <p:cNvSpPr/>
          <p:nvPr/>
        </p:nvSpPr>
        <p:spPr>
          <a:xfrm>
            <a:off x="5339457" y="606957"/>
            <a:ext cx="1516758" cy="88813"/>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Google Shape;7536;p61">
            <a:extLst>
              <a:ext uri="{FF2B5EF4-FFF2-40B4-BE49-F238E27FC236}">
                <a16:creationId xmlns:a16="http://schemas.microsoft.com/office/drawing/2014/main" id="{A11BD990-5382-43BC-B28C-7DA66BA3CCB8}"/>
              </a:ext>
            </a:extLst>
          </p:cNvPr>
          <p:cNvCxnSpPr>
            <a:cxnSpLocks/>
            <a:stCxn id="14" idx="4"/>
            <a:endCxn id="16" idx="0"/>
          </p:cNvCxnSpPr>
          <p:nvPr/>
        </p:nvCxnSpPr>
        <p:spPr>
          <a:xfrm>
            <a:off x="2449454" y="3212843"/>
            <a:ext cx="1605590" cy="740569"/>
          </a:xfrm>
          <a:prstGeom prst="straightConnector1">
            <a:avLst/>
          </a:prstGeom>
          <a:noFill/>
          <a:ln w="76200" cap="flat" cmpd="sng">
            <a:solidFill>
              <a:schemeClr val="tx1"/>
            </a:solidFill>
            <a:prstDash val="solid"/>
            <a:round/>
            <a:headEnd type="none" w="med" len="med"/>
            <a:tailEnd type="none" w="med" len="med"/>
          </a:ln>
        </p:spPr>
      </p:cxnSp>
      <p:cxnSp>
        <p:nvCxnSpPr>
          <p:cNvPr id="9" name="Google Shape;7539;p61">
            <a:extLst>
              <a:ext uri="{FF2B5EF4-FFF2-40B4-BE49-F238E27FC236}">
                <a16:creationId xmlns:a16="http://schemas.microsoft.com/office/drawing/2014/main" id="{93210360-4AB6-4F2C-A64C-9944A67CB54F}"/>
              </a:ext>
            </a:extLst>
          </p:cNvPr>
          <p:cNvCxnSpPr>
            <a:cxnSpLocks/>
            <a:stCxn id="16" idx="0"/>
            <a:endCxn id="13" idx="4"/>
          </p:cNvCxnSpPr>
          <p:nvPr/>
        </p:nvCxnSpPr>
        <p:spPr>
          <a:xfrm flipV="1">
            <a:off x="4055044" y="3329211"/>
            <a:ext cx="2095998" cy="624201"/>
          </a:xfrm>
          <a:prstGeom prst="straightConnector1">
            <a:avLst/>
          </a:prstGeom>
          <a:noFill/>
          <a:ln w="76200" cap="flat" cmpd="sng">
            <a:solidFill>
              <a:schemeClr val="tx1"/>
            </a:solidFill>
            <a:prstDash val="solid"/>
            <a:round/>
            <a:headEnd type="none" w="med" len="med"/>
            <a:tailEnd type="none" w="med" len="med"/>
          </a:ln>
        </p:spPr>
      </p:cxnSp>
      <p:sp>
        <p:nvSpPr>
          <p:cNvPr id="5" name="TextBox 4">
            <a:extLst>
              <a:ext uri="{FF2B5EF4-FFF2-40B4-BE49-F238E27FC236}">
                <a16:creationId xmlns:a16="http://schemas.microsoft.com/office/drawing/2014/main" id="{CCABDFE1-0D84-4498-82F8-98660751DA6F}"/>
              </a:ext>
            </a:extLst>
          </p:cNvPr>
          <p:cNvSpPr txBox="1"/>
          <p:nvPr/>
        </p:nvSpPr>
        <p:spPr>
          <a:xfrm>
            <a:off x="3469551" y="-273650"/>
            <a:ext cx="5146036" cy="923330"/>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en-US" sz="5400" dirty="0"/>
              <a:t>Missions</a:t>
            </a:r>
          </a:p>
        </p:txBody>
      </p:sp>
      <p:cxnSp>
        <p:nvCxnSpPr>
          <p:cNvPr id="10" name="Google Shape;7541;p61">
            <a:extLst>
              <a:ext uri="{FF2B5EF4-FFF2-40B4-BE49-F238E27FC236}">
                <a16:creationId xmlns:a16="http://schemas.microsoft.com/office/drawing/2014/main" id="{48D0E257-E700-4BE1-BA6B-9FF287E779C4}"/>
              </a:ext>
            </a:extLst>
          </p:cNvPr>
          <p:cNvCxnSpPr>
            <a:cxnSpLocks/>
            <a:stCxn id="13" idx="4"/>
            <a:endCxn id="15" idx="0"/>
          </p:cNvCxnSpPr>
          <p:nvPr/>
        </p:nvCxnSpPr>
        <p:spPr>
          <a:xfrm>
            <a:off x="6151042" y="3329211"/>
            <a:ext cx="1949942" cy="624197"/>
          </a:xfrm>
          <a:prstGeom prst="straightConnector1">
            <a:avLst/>
          </a:prstGeom>
          <a:noFill/>
          <a:ln w="76200" cap="flat" cmpd="sng">
            <a:solidFill>
              <a:schemeClr val="tx1"/>
            </a:solidFill>
            <a:prstDash val="solid"/>
            <a:round/>
            <a:headEnd type="none" w="med" len="med"/>
            <a:tailEnd type="none" w="med" len="med"/>
          </a:ln>
        </p:spPr>
      </p:cxnSp>
      <p:cxnSp>
        <p:nvCxnSpPr>
          <p:cNvPr id="11" name="Google Shape;7543;p61">
            <a:extLst>
              <a:ext uri="{FF2B5EF4-FFF2-40B4-BE49-F238E27FC236}">
                <a16:creationId xmlns:a16="http://schemas.microsoft.com/office/drawing/2014/main" id="{70F234C4-CB74-4C66-9A02-75F598954FC1}"/>
              </a:ext>
            </a:extLst>
          </p:cNvPr>
          <p:cNvCxnSpPr>
            <a:cxnSpLocks/>
            <a:stCxn id="15" idx="0"/>
            <a:endCxn id="12" idx="4"/>
          </p:cNvCxnSpPr>
          <p:nvPr/>
        </p:nvCxnSpPr>
        <p:spPr>
          <a:xfrm flipV="1">
            <a:off x="8100984" y="3314389"/>
            <a:ext cx="1537960" cy="639019"/>
          </a:xfrm>
          <a:prstGeom prst="straightConnector1">
            <a:avLst/>
          </a:prstGeom>
          <a:noFill/>
          <a:ln w="76200" cap="flat" cmpd="sng">
            <a:solidFill>
              <a:schemeClr val="tx1"/>
            </a:solidFill>
            <a:prstDash val="solid"/>
            <a:round/>
            <a:headEnd type="none" w="med" len="med"/>
            <a:tailEnd type="none" w="med" len="med"/>
          </a:ln>
        </p:spPr>
      </p:cxnSp>
      <p:sp>
        <p:nvSpPr>
          <p:cNvPr id="12" name="Google Shape;7544;p61">
            <a:extLst>
              <a:ext uri="{FF2B5EF4-FFF2-40B4-BE49-F238E27FC236}">
                <a16:creationId xmlns:a16="http://schemas.microsoft.com/office/drawing/2014/main" id="{4D29116C-6067-4EE6-B454-CA9AC712E1A2}"/>
              </a:ext>
            </a:extLst>
          </p:cNvPr>
          <p:cNvSpPr/>
          <p:nvPr/>
        </p:nvSpPr>
        <p:spPr>
          <a:xfrm>
            <a:off x="8615587" y="1411940"/>
            <a:ext cx="2046714" cy="1902449"/>
          </a:xfrm>
          <a:prstGeom prst="ellipse">
            <a:avLst/>
          </a:prstGeom>
          <a:noFill/>
          <a:ln w="76200" cap="flat" cmpd="sng">
            <a:solidFill>
              <a:schemeClr val="tx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13" name="Google Shape;7540;p61">
            <a:extLst>
              <a:ext uri="{FF2B5EF4-FFF2-40B4-BE49-F238E27FC236}">
                <a16:creationId xmlns:a16="http://schemas.microsoft.com/office/drawing/2014/main" id="{925D4D97-0774-4432-A984-0AD5A395F75C}"/>
              </a:ext>
            </a:extLst>
          </p:cNvPr>
          <p:cNvSpPr/>
          <p:nvPr/>
        </p:nvSpPr>
        <p:spPr>
          <a:xfrm>
            <a:off x="5109044" y="1411941"/>
            <a:ext cx="2083995" cy="1917270"/>
          </a:xfrm>
          <a:prstGeom prst="ellipse">
            <a:avLst/>
          </a:prstGeom>
          <a:noFill/>
          <a:ln w="76200" cap="flat" cmpd="sng">
            <a:solidFill>
              <a:schemeClr val="tx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15" name="Google Shape;7542;p61">
            <a:extLst>
              <a:ext uri="{FF2B5EF4-FFF2-40B4-BE49-F238E27FC236}">
                <a16:creationId xmlns:a16="http://schemas.microsoft.com/office/drawing/2014/main" id="{9E7778E8-D7D9-4B2F-B683-DB63F6F2D535}"/>
              </a:ext>
            </a:extLst>
          </p:cNvPr>
          <p:cNvSpPr/>
          <p:nvPr/>
        </p:nvSpPr>
        <p:spPr>
          <a:xfrm>
            <a:off x="7076437" y="3953408"/>
            <a:ext cx="2049093" cy="2017081"/>
          </a:xfrm>
          <a:prstGeom prst="ellipse">
            <a:avLst/>
          </a:prstGeom>
          <a:noFill/>
          <a:ln w="76200" cap="flat" cmpd="sng">
            <a:solidFill>
              <a:schemeClr val="tx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16" name="Google Shape;7538;p61">
            <a:extLst>
              <a:ext uri="{FF2B5EF4-FFF2-40B4-BE49-F238E27FC236}">
                <a16:creationId xmlns:a16="http://schemas.microsoft.com/office/drawing/2014/main" id="{DDC85F53-7737-4368-804C-3B5B3CD41B99}"/>
              </a:ext>
            </a:extLst>
          </p:cNvPr>
          <p:cNvSpPr/>
          <p:nvPr/>
        </p:nvSpPr>
        <p:spPr>
          <a:xfrm>
            <a:off x="2984264" y="3953412"/>
            <a:ext cx="2141560" cy="1953234"/>
          </a:xfrm>
          <a:prstGeom prst="ellipse">
            <a:avLst/>
          </a:prstGeom>
          <a:noFill/>
          <a:ln w="76200" cap="flat" cmpd="sng">
            <a:solidFill>
              <a:schemeClr val="tx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FFFFFF"/>
              </a:solidFill>
              <a:latin typeface="Calibri"/>
              <a:ea typeface="Calibri"/>
              <a:cs typeface="Calibri"/>
              <a:sym typeface="Calibri"/>
            </a:endParaRPr>
          </a:p>
        </p:txBody>
      </p:sp>
      <p:sp>
        <p:nvSpPr>
          <p:cNvPr id="17" name="TextBox 16">
            <a:extLst>
              <a:ext uri="{FF2B5EF4-FFF2-40B4-BE49-F238E27FC236}">
                <a16:creationId xmlns:a16="http://schemas.microsoft.com/office/drawing/2014/main" id="{43DB7698-577E-4737-89B6-01BCFF5B31A5}"/>
              </a:ext>
            </a:extLst>
          </p:cNvPr>
          <p:cNvSpPr txBox="1"/>
          <p:nvPr/>
        </p:nvSpPr>
        <p:spPr>
          <a:xfrm>
            <a:off x="7834639" y="3473539"/>
            <a:ext cx="340158" cy="461665"/>
          </a:xfrm>
          <a:prstGeom prst="rect">
            <a:avLst/>
          </a:prstGeom>
          <a:noFill/>
        </p:spPr>
        <p:txBody>
          <a:bodyPr wrap="none" rtlCol="0">
            <a:spAutoFit/>
          </a:bodyPr>
          <a:lstStyle>
            <a:defPPr>
              <a:defRPr lang="en-US"/>
            </a:defPPr>
            <a:lvl1pPr>
              <a:defRPr sz="2400" b="1">
                <a:latin typeface="Concert One" pitchFamily="2" charset="0"/>
                <a:ea typeface="Microsoft YaHei" panose="020B0503020204020204" pitchFamily="34" charset="-122"/>
              </a:defRPr>
            </a:lvl1pPr>
          </a:lstStyle>
          <a:p>
            <a:r>
              <a:rPr lang="en-US" dirty="0"/>
              <a:t>4</a:t>
            </a:r>
          </a:p>
        </p:txBody>
      </p:sp>
      <p:sp>
        <p:nvSpPr>
          <p:cNvPr id="18" name="TextBox 17">
            <a:extLst>
              <a:ext uri="{FF2B5EF4-FFF2-40B4-BE49-F238E27FC236}">
                <a16:creationId xmlns:a16="http://schemas.microsoft.com/office/drawing/2014/main" id="{5DFEE9F6-CAAC-4747-82F0-6C65B0D8B183}"/>
              </a:ext>
            </a:extLst>
          </p:cNvPr>
          <p:cNvSpPr txBox="1"/>
          <p:nvPr/>
        </p:nvSpPr>
        <p:spPr>
          <a:xfrm>
            <a:off x="3995109" y="3440491"/>
            <a:ext cx="340158" cy="461665"/>
          </a:xfrm>
          <a:prstGeom prst="rect">
            <a:avLst/>
          </a:prstGeom>
          <a:noFill/>
        </p:spPr>
        <p:txBody>
          <a:bodyPr wrap="none" rtlCol="0">
            <a:spAutoFit/>
          </a:bodyPr>
          <a:lstStyle>
            <a:defPPr>
              <a:defRPr lang="en-US"/>
            </a:defPPr>
            <a:lvl1pPr>
              <a:defRPr sz="2400" b="1">
                <a:latin typeface="Concert One" pitchFamily="2" charset="0"/>
                <a:ea typeface="Microsoft YaHei" panose="020B0503020204020204" pitchFamily="34" charset="-122"/>
              </a:defRPr>
            </a:lvl1pPr>
          </a:lstStyle>
          <a:p>
            <a:r>
              <a:rPr lang="en-US" dirty="0"/>
              <a:t>2</a:t>
            </a:r>
          </a:p>
        </p:txBody>
      </p:sp>
      <p:grpSp>
        <p:nvGrpSpPr>
          <p:cNvPr id="19" name="Google Shape;7676;p84">
            <a:extLst>
              <a:ext uri="{FF2B5EF4-FFF2-40B4-BE49-F238E27FC236}">
                <a16:creationId xmlns:a16="http://schemas.microsoft.com/office/drawing/2014/main" id="{226B07C5-4E4E-45DD-9889-2FC6BD33054A}"/>
              </a:ext>
            </a:extLst>
          </p:cNvPr>
          <p:cNvGrpSpPr/>
          <p:nvPr/>
        </p:nvGrpSpPr>
        <p:grpSpPr>
          <a:xfrm>
            <a:off x="5232566" y="1545771"/>
            <a:ext cx="1872415" cy="1682608"/>
            <a:chOff x="-34005425" y="3945575"/>
            <a:chExt cx="293025" cy="292250"/>
          </a:xfrm>
          <a:solidFill>
            <a:srgbClr val="2663DE"/>
          </a:solidFill>
        </p:grpSpPr>
        <p:sp>
          <p:nvSpPr>
            <p:cNvPr id="21" name="Google Shape;7678;p84">
              <a:extLst>
                <a:ext uri="{FF2B5EF4-FFF2-40B4-BE49-F238E27FC236}">
                  <a16:creationId xmlns:a16="http://schemas.microsoft.com/office/drawing/2014/main" id="{23AF4F9C-30AC-4466-964B-DE1CFA52612D}"/>
                </a:ext>
              </a:extLst>
            </p:cNvPr>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7679;p84">
              <a:extLst>
                <a:ext uri="{FF2B5EF4-FFF2-40B4-BE49-F238E27FC236}">
                  <a16:creationId xmlns:a16="http://schemas.microsoft.com/office/drawing/2014/main" id="{EF61F191-6626-403C-86B8-4E0B36812D82}"/>
                </a:ext>
              </a:extLst>
            </p:cNvPr>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7725;p84">
            <a:extLst>
              <a:ext uri="{FF2B5EF4-FFF2-40B4-BE49-F238E27FC236}">
                <a16:creationId xmlns:a16="http://schemas.microsoft.com/office/drawing/2014/main" id="{4F79B310-2A0D-40DA-A2AC-0EA7957DE539}"/>
              </a:ext>
            </a:extLst>
          </p:cNvPr>
          <p:cNvGrpSpPr/>
          <p:nvPr/>
        </p:nvGrpSpPr>
        <p:grpSpPr>
          <a:xfrm>
            <a:off x="1568986" y="1379357"/>
            <a:ext cx="1769393" cy="1627012"/>
            <a:chOff x="-33645475" y="3944800"/>
            <a:chExt cx="292225" cy="293025"/>
          </a:xfrm>
          <a:solidFill>
            <a:srgbClr val="2663DE"/>
          </a:solidFill>
        </p:grpSpPr>
        <p:sp>
          <p:nvSpPr>
            <p:cNvPr id="24" name="Google Shape;7726;p84">
              <a:extLst>
                <a:ext uri="{FF2B5EF4-FFF2-40B4-BE49-F238E27FC236}">
                  <a16:creationId xmlns:a16="http://schemas.microsoft.com/office/drawing/2014/main" id="{30A66579-D34E-485B-B016-A5BBBC6F8938}"/>
                </a:ext>
              </a:extLst>
            </p:cNvPr>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7727;p84">
              <a:extLst>
                <a:ext uri="{FF2B5EF4-FFF2-40B4-BE49-F238E27FC236}">
                  <a16:creationId xmlns:a16="http://schemas.microsoft.com/office/drawing/2014/main" id="{8A79F850-00C0-4C82-A82E-B6689BE4A4FB}"/>
                </a:ext>
              </a:extLst>
            </p:cNvPr>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7728;p84">
              <a:extLst>
                <a:ext uri="{FF2B5EF4-FFF2-40B4-BE49-F238E27FC236}">
                  <a16:creationId xmlns:a16="http://schemas.microsoft.com/office/drawing/2014/main" id="{6644B672-8040-4187-94B9-4F11160E0997}"/>
                </a:ext>
              </a:extLst>
            </p:cNvPr>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7729;p84">
              <a:extLst>
                <a:ext uri="{FF2B5EF4-FFF2-40B4-BE49-F238E27FC236}">
                  <a16:creationId xmlns:a16="http://schemas.microsoft.com/office/drawing/2014/main" id="{0353A6F3-1A31-4D55-9B29-AED142D89E9C}"/>
                </a:ext>
              </a:extLst>
            </p:cNvPr>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7730;p84">
              <a:extLst>
                <a:ext uri="{FF2B5EF4-FFF2-40B4-BE49-F238E27FC236}">
                  <a16:creationId xmlns:a16="http://schemas.microsoft.com/office/drawing/2014/main" id="{E3C1AEE0-A01B-4425-B45C-DE30120DE9BF}"/>
                </a:ext>
              </a:extLst>
            </p:cNvPr>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7731;p84">
              <a:extLst>
                <a:ext uri="{FF2B5EF4-FFF2-40B4-BE49-F238E27FC236}">
                  <a16:creationId xmlns:a16="http://schemas.microsoft.com/office/drawing/2014/main" id="{B26D6C88-0B10-47C5-B6F6-C0C3A34EA872}"/>
                </a:ext>
              </a:extLst>
            </p:cNvPr>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7732;p84">
              <a:extLst>
                <a:ext uri="{FF2B5EF4-FFF2-40B4-BE49-F238E27FC236}">
                  <a16:creationId xmlns:a16="http://schemas.microsoft.com/office/drawing/2014/main" id="{96F54584-9E6F-46EF-BE15-AB89DED7C7A6}"/>
                </a:ext>
              </a:extLst>
            </p:cNvPr>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7733;p84">
              <a:extLst>
                <a:ext uri="{FF2B5EF4-FFF2-40B4-BE49-F238E27FC236}">
                  <a16:creationId xmlns:a16="http://schemas.microsoft.com/office/drawing/2014/main" id="{F695F284-5DDF-4D9D-B367-C86956C8202A}"/>
                </a:ext>
              </a:extLst>
            </p:cNvPr>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7734;p84">
              <a:extLst>
                <a:ext uri="{FF2B5EF4-FFF2-40B4-BE49-F238E27FC236}">
                  <a16:creationId xmlns:a16="http://schemas.microsoft.com/office/drawing/2014/main" id="{0608D10C-B978-4956-8FBB-9A63AA238A54}"/>
                </a:ext>
              </a:extLst>
            </p:cNvPr>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7735;p84">
              <a:extLst>
                <a:ext uri="{FF2B5EF4-FFF2-40B4-BE49-F238E27FC236}">
                  <a16:creationId xmlns:a16="http://schemas.microsoft.com/office/drawing/2014/main" id="{7D926CF0-0901-48C7-A5F3-BDC2C78FF39D}"/>
                </a:ext>
              </a:extLst>
            </p:cNvPr>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7740;p84">
            <a:extLst>
              <a:ext uri="{FF2B5EF4-FFF2-40B4-BE49-F238E27FC236}">
                <a16:creationId xmlns:a16="http://schemas.microsoft.com/office/drawing/2014/main" id="{A7F3C504-4B71-4AC0-A2D3-EC65F43E2F80}"/>
              </a:ext>
            </a:extLst>
          </p:cNvPr>
          <p:cNvSpPr/>
          <p:nvPr/>
        </p:nvSpPr>
        <p:spPr>
          <a:xfrm>
            <a:off x="5633287" y="2162531"/>
            <a:ext cx="1111795" cy="441283"/>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2663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TextBox 42">
            <a:extLst>
              <a:ext uri="{FF2B5EF4-FFF2-40B4-BE49-F238E27FC236}">
                <a16:creationId xmlns:a16="http://schemas.microsoft.com/office/drawing/2014/main" id="{D5E757FE-11C5-4F71-ABE7-61914FAC5604}"/>
              </a:ext>
            </a:extLst>
          </p:cNvPr>
          <p:cNvSpPr txBox="1"/>
          <p:nvPr/>
        </p:nvSpPr>
        <p:spPr>
          <a:xfrm>
            <a:off x="2332877" y="641685"/>
            <a:ext cx="340158" cy="461665"/>
          </a:xfrm>
          <a:prstGeom prst="rect">
            <a:avLst/>
          </a:prstGeom>
          <a:noFill/>
        </p:spPr>
        <p:txBody>
          <a:bodyPr wrap="none" rtlCol="0">
            <a:spAutoFit/>
          </a:bodyPr>
          <a:lstStyle/>
          <a:p>
            <a:r>
              <a:rPr lang="en-US" sz="2400" b="1" dirty="0">
                <a:latin typeface="Concert One" pitchFamily="2" charset="0"/>
                <a:ea typeface="Microsoft YaHei" panose="020B0503020204020204" pitchFamily="34" charset="-122"/>
              </a:rPr>
              <a:t>1</a:t>
            </a:r>
          </a:p>
        </p:txBody>
      </p:sp>
      <p:sp>
        <p:nvSpPr>
          <p:cNvPr id="44" name="TextBox 43">
            <a:extLst>
              <a:ext uri="{FF2B5EF4-FFF2-40B4-BE49-F238E27FC236}">
                <a16:creationId xmlns:a16="http://schemas.microsoft.com/office/drawing/2014/main" id="{DCC128A1-57E2-42B7-8CFD-011DA4269C4A}"/>
              </a:ext>
            </a:extLst>
          </p:cNvPr>
          <p:cNvSpPr txBox="1"/>
          <p:nvPr/>
        </p:nvSpPr>
        <p:spPr>
          <a:xfrm>
            <a:off x="5925246" y="932211"/>
            <a:ext cx="340158" cy="461665"/>
          </a:xfrm>
          <a:prstGeom prst="rect">
            <a:avLst/>
          </a:prstGeom>
          <a:noFill/>
        </p:spPr>
        <p:txBody>
          <a:bodyPr wrap="none" rtlCol="0">
            <a:spAutoFit/>
          </a:bodyPr>
          <a:lstStyle>
            <a:defPPr>
              <a:defRPr lang="en-US"/>
            </a:defPPr>
            <a:lvl1pPr>
              <a:defRPr sz="2400" b="1">
                <a:latin typeface="Concert One" pitchFamily="2" charset="0"/>
                <a:ea typeface="Microsoft YaHei" panose="020B0503020204020204" pitchFamily="34" charset="-122"/>
              </a:defRPr>
            </a:lvl1pPr>
          </a:lstStyle>
          <a:p>
            <a:r>
              <a:rPr lang="en-US" dirty="0"/>
              <a:t>3</a:t>
            </a:r>
          </a:p>
        </p:txBody>
      </p:sp>
      <p:sp>
        <p:nvSpPr>
          <p:cNvPr id="45" name="TextBox 44">
            <a:extLst>
              <a:ext uri="{FF2B5EF4-FFF2-40B4-BE49-F238E27FC236}">
                <a16:creationId xmlns:a16="http://schemas.microsoft.com/office/drawing/2014/main" id="{7E90F644-D678-4ECA-BA45-3A6DF0976EBC}"/>
              </a:ext>
            </a:extLst>
          </p:cNvPr>
          <p:cNvSpPr txBox="1"/>
          <p:nvPr/>
        </p:nvSpPr>
        <p:spPr>
          <a:xfrm>
            <a:off x="725662" y="3426150"/>
            <a:ext cx="2233761" cy="369332"/>
          </a:xfrm>
          <a:prstGeom prst="rect">
            <a:avLst/>
          </a:prstGeom>
          <a:noFill/>
        </p:spPr>
        <p:txBody>
          <a:bodyPr wrap="square" rtlCol="0">
            <a:spAutoFit/>
          </a:bodyPr>
          <a:lstStyle>
            <a:defPPr>
              <a:defRPr lang="en-US"/>
            </a:defPPr>
            <a:lvl1pPr algn="ctr">
              <a:defRPr sz="1400">
                <a:latin typeface="Euphemia" panose="020B0503040102020104" pitchFamily="34" charset="0"/>
                <a:ea typeface="Dotum" panose="020B0600000101010101" pitchFamily="34" charset="-127"/>
              </a:defRPr>
            </a:lvl1pPr>
          </a:lstStyle>
          <a:p>
            <a:r>
              <a:rPr lang="fr-FR" sz="1800" dirty="0">
                <a:latin typeface="Concert One"/>
              </a:rPr>
              <a:t>Accessibilité</a:t>
            </a:r>
          </a:p>
        </p:txBody>
      </p:sp>
      <p:sp>
        <p:nvSpPr>
          <p:cNvPr id="67" name="TextBox 66">
            <a:extLst>
              <a:ext uri="{FF2B5EF4-FFF2-40B4-BE49-F238E27FC236}">
                <a16:creationId xmlns:a16="http://schemas.microsoft.com/office/drawing/2014/main" id="{5CCBF66C-5342-42DB-931A-142D09F9E27E}"/>
              </a:ext>
            </a:extLst>
          </p:cNvPr>
          <p:cNvSpPr txBox="1"/>
          <p:nvPr/>
        </p:nvSpPr>
        <p:spPr>
          <a:xfrm>
            <a:off x="9541317" y="961234"/>
            <a:ext cx="340158" cy="461665"/>
          </a:xfrm>
          <a:prstGeom prst="rect">
            <a:avLst/>
          </a:prstGeom>
          <a:noFill/>
        </p:spPr>
        <p:txBody>
          <a:bodyPr wrap="none" rtlCol="0">
            <a:spAutoFit/>
          </a:bodyPr>
          <a:lstStyle>
            <a:defPPr>
              <a:defRPr lang="en-US"/>
            </a:defPPr>
            <a:lvl1pPr>
              <a:defRPr sz="2400" b="1">
                <a:latin typeface="Concert One" pitchFamily="2" charset="0"/>
                <a:ea typeface="Microsoft YaHei" panose="020B0503020204020204" pitchFamily="34" charset="-122"/>
              </a:defRPr>
            </a:lvl1pPr>
          </a:lstStyle>
          <a:p>
            <a:r>
              <a:rPr lang="en-US" dirty="0"/>
              <a:t>5</a:t>
            </a:r>
          </a:p>
        </p:txBody>
      </p:sp>
      <p:sp>
        <p:nvSpPr>
          <p:cNvPr id="68" name="Google Shape;6924;p82">
            <a:extLst>
              <a:ext uri="{FF2B5EF4-FFF2-40B4-BE49-F238E27FC236}">
                <a16:creationId xmlns:a16="http://schemas.microsoft.com/office/drawing/2014/main" id="{4A8AD41D-542F-486E-8D65-FEAA8254A9F9}"/>
              </a:ext>
            </a:extLst>
          </p:cNvPr>
          <p:cNvSpPr/>
          <p:nvPr/>
        </p:nvSpPr>
        <p:spPr>
          <a:xfrm>
            <a:off x="3305077" y="4215263"/>
            <a:ext cx="1512766" cy="1352833"/>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2663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0C033D1E-F9B5-4E6D-B1CF-2313F7E9795A}"/>
              </a:ext>
            </a:extLst>
          </p:cNvPr>
          <p:cNvSpPr txBox="1"/>
          <p:nvPr/>
        </p:nvSpPr>
        <p:spPr>
          <a:xfrm>
            <a:off x="3048307" y="6091109"/>
            <a:ext cx="2233761" cy="369332"/>
          </a:xfrm>
          <a:prstGeom prst="rect">
            <a:avLst/>
          </a:prstGeom>
          <a:noFill/>
        </p:spPr>
        <p:txBody>
          <a:bodyPr wrap="square">
            <a:spAutoFit/>
          </a:bodyPr>
          <a:lstStyle/>
          <a:p>
            <a:pPr algn="ctr"/>
            <a:r>
              <a:rPr lang="en-US" dirty="0">
                <a:latin typeface="Concert One"/>
                <a:ea typeface="Microsoft YaHei" panose="020B0503020204020204" pitchFamily="34" charset="-122"/>
                <a:cs typeface="Itim" panose="00000500000000000000" pitchFamily="2" charset="-34"/>
              </a:rPr>
              <a:t>Suivi optimisé</a:t>
            </a:r>
            <a:endParaRPr lang="en-US" dirty="0">
              <a:latin typeface="Concert One"/>
              <a:ea typeface="Microsoft YaHei" panose="020B0503020204020204" pitchFamily="34" charset="-122"/>
            </a:endParaRPr>
          </a:p>
        </p:txBody>
      </p:sp>
      <p:sp>
        <p:nvSpPr>
          <p:cNvPr id="70" name="TextBox 69">
            <a:extLst>
              <a:ext uri="{FF2B5EF4-FFF2-40B4-BE49-F238E27FC236}">
                <a16:creationId xmlns:a16="http://schemas.microsoft.com/office/drawing/2014/main" id="{9B6FB75D-B105-46F4-BEC8-14839B728F33}"/>
              </a:ext>
            </a:extLst>
          </p:cNvPr>
          <p:cNvSpPr txBox="1"/>
          <p:nvPr/>
        </p:nvSpPr>
        <p:spPr>
          <a:xfrm>
            <a:off x="5015740" y="3630245"/>
            <a:ext cx="2159183" cy="646331"/>
          </a:xfrm>
          <a:prstGeom prst="rect">
            <a:avLst/>
          </a:prstGeom>
          <a:noFill/>
        </p:spPr>
        <p:txBody>
          <a:bodyPr wrap="square">
            <a:spAutoFit/>
          </a:bodyPr>
          <a:lstStyle/>
          <a:p>
            <a:pPr algn="ctr"/>
            <a:r>
              <a:rPr lang="fr-FR" dirty="0">
                <a:latin typeface="Concert One"/>
                <a:ea typeface="Microsoft YaHei" panose="020B0503020204020204" pitchFamily="34" charset="-122"/>
                <a:cs typeface="Itim" panose="00000500000000000000" pitchFamily="2" charset="-34"/>
              </a:rPr>
              <a:t>Une formation de Qualité</a:t>
            </a:r>
            <a:endParaRPr lang="fr-FR" dirty="0">
              <a:latin typeface="Concert One"/>
              <a:ea typeface="Microsoft YaHei" panose="020B0503020204020204" pitchFamily="34" charset="-122"/>
            </a:endParaRPr>
          </a:p>
        </p:txBody>
      </p:sp>
      <p:sp>
        <p:nvSpPr>
          <p:cNvPr id="71" name="TextBox 70">
            <a:extLst>
              <a:ext uri="{FF2B5EF4-FFF2-40B4-BE49-F238E27FC236}">
                <a16:creationId xmlns:a16="http://schemas.microsoft.com/office/drawing/2014/main" id="{36DFCAA2-D9CD-4C6E-947F-51C1AC0988AF}"/>
              </a:ext>
            </a:extLst>
          </p:cNvPr>
          <p:cNvSpPr txBox="1"/>
          <p:nvPr/>
        </p:nvSpPr>
        <p:spPr>
          <a:xfrm>
            <a:off x="6966347" y="6136253"/>
            <a:ext cx="2159183" cy="369332"/>
          </a:xfrm>
          <a:prstGeom prst="rect">
            <a:avLst/>
          </a:prstGeom>
          <a:noFill/>
        </p:spPr>
        <p:txBody>
          <a:bodyPr wrap="square">
            <a:spAutoFit/>
          </a:bodyPr>
          <a:lstStyle/>
          <a:p>
            <a:pPr algn="ctr"/>
            <a:r>
              <a:rPr lang="fr-FR" dirty="0">
                <a:latin typeface="Concert One"/>
                <a:ea typeface="Microsoft YaHei" panose="020B0503020204020204" pitchFamily="34" charset="-122"/>
                <a:cs typeface="Itim" panose="00000500000000000000" pitchFamily="2" charset="-34"/>
              </a:rPr>
              <a:t>Auto-formation</a:t>
            </a:r>
            <a:endParaRPr lang="fr-FR" dirty="0">
              <a:latin typeface="Concert One"/>
              <a:ea typeface="Microsoft YaHei" panose="020B0503020204020204" pitchFamily="34" charset="-122"/>
            </a:endParaRPr>
          </a:p>
        </p:txBody>
      </p:sp>
      <p:sp>
        <p:nvSpPr>
          <p:cNvPr id="72" name="TextBox 71">
            <a:extLst>
              <a:ext uri="{FF2B5EF4-FFF2-40B4-BE49-F238E27FC236}">
                <a16:creationId xmlns:a16="http://schemas.microsoft.com/office/drawing/2014/main" id="{A5AC9D29-B71B-4C96-AC16-0B6B2903D44A}"/>
              </a:ext>
            </a:extLst>
          </p:cNvPr>
          <p:cNvSpPr txBox="1"/>
          <p:nvPr/>
        </p:nvSpPr>
        <p:spPr>
          <a:xfrm>
            <a:off x="9432591" y="3568932"/>
            <a:ext cx="2159183" cy="369332"/>
          </a:xfrm>
          <a:prstGeom prst="rect">
            <a:avLst/>
          </a:prstGeom>
          <a:noFill/>
        </p:spPr>
        <p:txBody>
          <a:bodyPr wrap="square">
            <a:spAutoFit/>
          </a:bodyPr>
          <a:lstStyle/>
          <a:p>
            <a:pPr algn="ctr"/>
            <a:r>
              <a:rPr lang="en-US" dirty="0">
                <a:latin typeface="Concert One"/>
                <a:ea typeface="Microsoft YaHei" panose="020B0503020204020204" pitchFamily="34" charset="-122"/>
                <a:cs typeface="Itim" panose="00000500000000000000" pitchFamily="2" charset="-34"/>
              </a:rPr>
              <a:t>Un </a:t>
            </a:r>
            <a:r>
              <a:rPr lang="fr-FR" dirty="0">
                <a:latin typeface="Concert One"/>
                <a:ea typeface="Microsoft YaHei" panose="020B0503020204020204" pitchFamily="34" charset="-122"/>
                <a:cs typeface="Itim" panose="00000500000000000000" pitchFamily="2" charset="-34"/>
              </a:rPr>
              <a:t>meilleur</a:t>
            </a:r>
            <a:r>
              <a:rPr lang="en-US" dirty="0">
                <a:latin typeface="Concert One"/>
                <a:ea typeface="Microsoft YaHei" panose="020B0503020204020204" pitchFamily="34" charset="-122"/>
                <a:cs typeface="Itim" panose="00000500000000000000" pitchFamily="2" charset="-34"/>
              </a:rPr>
              <a:t> </a:t>
            </a:r>
            <a:r>
              <a:rPr lang="fr-FR" dirty="0">
                <a:latin typeface="Concert One"/>
                <a:ea typeface="Microsoft YaHei" panose="020B0503020204020204" pitchFamily="34" charset="-122"/>
                <a:cs typeface="Itim" panose="00000500000000000000" pitchFamily="2" charset="-34"/>
              </a:rPr>
              <a:t>échange</a:t>
            </a:r>
            <a:endParaRPr lang="fr-FR" dirty="0">
              <a:latin typeface="Concert One"/>
              <a:ea typeface="Microsoft YaHei" panose="020B0503020204020204" pitchFamily="34" charset="-122"/>
            </a:endParaRPr>
          </a:p>
        </p:txBody>
      </p:sp>
      <p:grpSp>
        <p:nvGrpSpPr>
          <p:cNvPr id="66" name="Group 2">
            <a:extLst>
              <a:ext uri="{FF2B5EF4-FFF2-40B4-BE49-F238E27FC236}">
                <a16:creationId xmlns:a16="http://schemas.microsoft.com/office/drawing/2014/main" id="{5E3885B0-2AD7-4A6E-8104-E46E2AC944C5}"/>
              </a:ext>
            </a:extLst>
          </p:cNvPr>
          <p:cNvGrpSpPr>
            <a:grpSpLocks noChangeAspect="1"/>
          </p:cNvGrpSpPr>
          <p:nvPr/>
        </p:nvGrpSpPr>
        <p:grpSpPr>
          <a:xfrm rot="19597915">
            <a:off x="386197" y="6089727"/>
            <a:ext cx="492262" cy="426744"/>
            <a:chOff x="0" y="0"/>
            <a:chExt cx="3196590" cy="2771140"/>
          </a:xfrm>
          <a:solidFill>
            <a:srgbClr val="2261DC"/>
          </a:solidFill>
        </p:grpSpPr>
        <p:sp>
          <p:nvSpPr>
            <p:cNvPr id="89" name="Freeform 3">
              <a:extLst>
                <a:ext uri="{FF2B5EF4-FFF2-40B4-BE49-F238E27FC236}">
                  <a16:creationId xmlns:a16="http://schemas.microsoft.com/office/drawing/2014/main" id="{53E622C1-7022-4784-9A75-D6FC349D1C3F}"/>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90" name="Picture 2">
            <a:extLst>
              <a:ext uri="{FF2B5EF4-FFF2-40B4-BE49-F238E27FC236}">
                <a16:creationId xmlns:a16="http://schemas.microsoft.com/office/drawing/2014/main" id="{77862325-229F-4CBB-8ACE-1A6245475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492886" y="76347"/>
            <a:ext cx="426744" cy="426744"/>
          </a:xfrm>
          <a:prstGeom prst="rect">
            <a:avLst/>
          </a:prstGeom>
        </p:spPr>
      </p:pic>
      <p:grpSp>
        <p:nvGrpSpPr>
          <p:cNvPr id="91" name="Group 2">
            <a:extLst>
              <a:ext uri="{FF2B5EF4-FFF2-40B4-BE49-F238E27FC236}">
                <a16:creationId xmlns:a16="http://schemas.microsoft.com/office/drawing/2014/main" id="{6AD1A9FB-9CF7-400D-8BA2-DE230EF0E169}"/>
              </a:ext>
            </a:extLst>
          </p:cNvPr>
          <p:cNvGrpSpPr>
            <a:grpSpLocks noChangeAspect="1"/>
          </p:cNvGrpSpPr>
          <p:nvPr/>
        </p:nvGrpSpPr>
        <p:grpSpPr>
          <a:xfrm rot="19597915">
            <a:off x="10739086" y="142298"/>
            <a:ext cx="492262" cy="426744"/>
            <a:chOff x="0" y="0"/>
            <a:chExt cx="3196590" cy="2771140"/>
          </a:xfrm>
          <a:solidFill>
            <a:srgbClr val="2261DC"/>
          </a:solidFill>
        </p:grpSpPr>
        <p:sp>
          <p:nvSpPr>
            <p:cNvPr id="92" name="Freeform 3">
              <a:extLst>
                <a:ext uri="{FF2B5EF4-FFF2-40B4-BE49-F238E27FC236}">
                  <a16:creationId xmlns:a16="http://schemas.microsoft.com/office/drawing/2014/main" id="{9B81DD5F-D2EE-4F84-AA2B-E60DFC134F91}"/>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93" name="Group 92">
            <a:extLst>
              <a:ext uri="{FF2B5EF4-FFF2-40B4-BE49-F238E27FC236}">
                <a16:creationId xmlns:a16="http://schemas.microsoft.com/office/drawing/2014/main" id="{434550B1-D9FF-4D89-87D4-B0C986723AE1}"/>
              </a:ext>
            </a:extLst>
          </p:cNvPr>
          <p:cNvGrpSpPr/>
          <p:nvPr/>
        </p:nvGrpSpPr>
        <p:grpSpPr>
          <a:xfrm rot="10982107">
            <a:off x="11050503" y="5563269"/>
            <a:ext cx="1479849" cy="2505273"/>
            <a:chOff x="-580607" y="-1059319"/>
            <a:chExt cx="1479849" cy="2505273"/>
          </a:xfrm>
        </p:grpSpPr>
        <p:sp>
          <p:nvSpPr>
            <p:cNvPr id="94" name="Rectangle: Rounded Corners 93">
              <a:extLst>
                <a:ext uri="{FF2B5EF4-FFF2-40B4-BE49-F238E27FC236}">
                  <a16:creationId xmlns:a16="http://schemas.microsoft.com/office/drawing/2014/main" id="{8598DDDB-F948-470E-9CC4-0EC781C511ED}"/>
                </a:ext>
              </a:extLst>
            </p:cNvPr>
            <p:cNvSpPr/>
            <p:nvPr/>
          </p:nvSpPr>
          <p:spPr>
            <a:xfrm rot="2797405">
              <a:off x="-818939" y="-51579"/>
              <a:ext cx="2080001"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Rounded Corners 94">
              <a:extLst>
                <a:ext uri="{FF2B5EF4-FFF2-40B4-BE49-F238E27FC236}">
                  <a16:creationId xmlns:a16="http://schemas.microsoft.com/office/drawing/2014/main" id="{A7224D84-8AA5-49AA-AEB9-195A5858DAB4}"/>
                </a:ext>
              </a:extLst>
            </p:cNvPr>
            <p:cNvSpPr/>
            <p:nvPr/>
          </p:nvSpPr>
          <p:spPr>
            <a:xfrm rot="2797405">
              <a:off x="-190507" y="-596720"/>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B390DF98-A8CC-41EC-97AF-3193978E7B0A}"/>
                </a:ext>
              </a:extLst>
            </p:cNvPr>
            <p:cNvSpPr/>
            <p:nvPr/>
          </p:nvSpPr>
          <p:spPr>
            <a:xfrm rot="2797405">
              <a:off x="-1043206" y="356205"/>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3E44655B-313A-43B2-BE06-74949B4E46DB}"/>
              </a:ext>
            </a:extLst>
          </p:cNvPr>
          <p:cNvGrpSpPr/>
          <p:nvPr/>
        </p:nvGrpSpPr>
        <p:grpSpPr>
          <a:xfrm>
            <a:off x="-602885" y="-1153367"/>
            <a:ext cx="1437130" cy="2613500"/>
            <a:chOff x="-697909" y="-1234033"/>
            <a:chExt cx="1437130" cy="2613500"/>
          </a:xfrm>
        </p:grpSpPr>
        <p:sp>
          <p:nvSpPr>
            <p:cNvPr id="98" name="Rectangle: Rounded Corners 97">
              <a:extLst>
                <a:ext uri="{FF2B5EF4-FFF2-40B4-BE49-F238E27FC236}">
                  <a16:creationId xmlns:a16="http://schemas.microsoft.com/office/drawing/2014/main" id="{93A6FFE7-6F7F-4F19-94FC-D8F48CB0E13E}"/>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extLst>
                <a:ext uri="{FF2B5EF4-FFF2-40B4-BE49-F238E27FC236}">
                  <a16:creationId xmlns:a16="http://schemas.microsoft.com/office/drawing/2014/main" id="{B79882A0-8B71-41CF-B227-22C193EFD67F}"/>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42344CAF-AE4A-4D46-8F13-D1FE66AF67BD}"/>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Google Shape;7537;p61">
            <a:extLst>
              <a:ext uri="{FF2B5EF4-FFF2-40B4-BE49-F238E27FC236}">
                <a16:creationId xmlns:a16="http://schemas.microsoft.com/office/drawing/2014/main" id="{7F7D2464-9A46-4EA4-9FA4-1986DA240A1B}"/>
              </a:ext>
            </a:extLst>
          </p:cNvPr>
          <p:cNvSpPr/>
          <p:nvPr/>
        </p:nvSpPr>
        <p:spPr>
          <a:xfrm>
            <a:off x="1378674" y="1154606"/>
            <a:ext cx="2141560" cy="2058237"/>
          </a:xfrm>
          <a:prstGeom prst="ellipse">
            <a:avLst/>
          </a:prstGeom>
          <a:noFill/>
          <a:ln w="76200" cap="flat" cmpd="sng">
            <a:solidFill>
              <a:schemeClr val="tx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pic>
        <p:nvPicPr>
          <p:cNvPr id="47" name="Image 46">
            <a:extLst>
              <a:ext uri="{FF2B5EF4-FFF2-40B4-BE49-F238E27FC236}">
                <a16:creationId xmlns:a16="http://schemas.microsoft.com/office/drawing/2014/main" id="{827BC6D0-0B47-4B7A-8DB4-A98B4D900241}"/>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6512477" y="3991661"/>
            <a:ext cx="2613053" cy="2259382"/>
          </a:xfrm>
          <a:prstGeom prst="rect">
            <a:avLst/>
          </a:prstGeom>
        </p:spPr>
      </p:pic>
      <p:pic>
        <p:nvPicPr>
          <p:cNvPr id="49" name="Image 48">
            <a:extLst>
              <a:ext uri="{FF2B5EF4-FFF2-40B4-BE49-F238E27FC236}">
                <a16:creationId xmlns:a16="http://schemas.microsoft.com/office/drawing/2014/main" id="{31B2754C-9B6A-47C8-A03D-904806CA2F5B}"/>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8781849" y="1297309"/>
            <a:ext cx="1807712" cy="1931070"/>
          </a:xfrm>
          <a:prstGeom prst="rect">
            <a:avLst/>
          </a:prstGeom>
        </p:spPr>
      </p:pic>
      <p:sp>
        <p:nvSpPr>
          <p:cNvPr id="55" name="Espace réservé du numéro de diapositive 4">
            <a:extLst>
              <a:ext uri="{FF2B5EF4-FFF2-40B4-BE49-F238E27FC236}">
                <a16:creationId xmlns:a16="http://schemas.microsoft.com/office/drawing/2014/main" id="{565E517C-69A5-4540-826E-F30FEBCE5991}"/>
              </a:ext>
            </a:extLst>
          </p:cNvPr>
          <p:cNvSpPr>
            <a:spLocks noGrp="1"/>
          </p:cNvSpPr>
          <p:nvPr>
            <p:ph type="sldNum" sz="quarter" idx="12"/>
          </p:nvPr>
        </p:nvSpPr>
        <p:spPr>
          <a:xfrm>
            <a:off x="6142623" y="6172466"/>
            <a:ext cx="523788" cy="500106"/>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FR" sz="2000" b="1" dirty="0">
                <a:solidFill>
                  <a:srgbClr val="002060"/>
                </a:solidFill>
                <a:latin typeface="Nunito Sans Black" pitchFamily="2" charset="0"/>
              </a:rPr>
              <a:t>8</a:t>
            </a:r>
            <a:endParaRPr lang="fr-ML" sz="2000" b="1" dirty="0">
              <a:solidFill>
                <a:srgbClr val="002060"/>
              </a:solidFill>
              <a:latin typeface="Nunito Sans Black" pitchFamily="2" charset="0"/>
            </a:endParaRPr>
          </a:p>
        </p:txBody>
      </p:sp>
    </p:spTree>
    <p:extLst>
      <p:ext uri="{BB962C8B-B14F-4D97-AF65-F5344CB8AC3E}">
        <p14:creationId xmlns:p14="http://schemas.microsoft.com/office/powerpoint/2010/main" val="114039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6000" decel="84000" fill="hold" grpId="0" nodeType="withEffect">
                                  <p:stCondLst>
                                    <p:cond delay="25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1000" fill="hold"/>
                                        <p:tgtEl>
                                          <p:spTgt spid="65"/>
                                        </p:tgtEl>
                                        <p:attrNameLst>
                                          <p:attrName>ppt_x</p:attrName>
                                        </p:attrNameLst>
                                      </p:cBhvr>
                                      <p:tavLst>
                                        <p:tav tm="0">
                                          <p:val>
                                            <p:strVal val="1+#ppt_w/2"/>
                                          </p:val>
                                        </p:tav>
                                        <p:tav tm="100000">
                                          <p:val>
                                            <p:strVal val="#ppt_x"/>
                                          </p:val>
                                        </p:tav>
                                      </p:tavLst>
                                    </p:anim>
                                    <p:anim calcmode="lin" valueType="num">
                                      <p:cBhvr additive="base">
                                        <p:cTn id="8" dur="1000" fill="hold"/>
                                        <p:tgtEl>
                                          <p:spTgt spid="65"/>
                                        </p:tgtEl>
                                        <p:attrNameLst>
                                          <p:attrName>ppt_y</p:attrName>
                                        </p:attrNameLst>
                                      </p:cBhvr>
                                      <p:tavLst>
                                        <p:tav tm="0">
                                          <p:val>
                                            <p:strVal val="1+#ppt_h/2"/>
                                          </p:val>
                                        </p:tav>
                                        <p:tav tm="100000">
                                          <p:val>
                                            <p:strVal val="#ppt_y"/>
                                          </p:val>
                                        </p:tav>
                                      </p:tavLst>
                                    </p:anim>
                                  </p:childTnLst>
                                </p:cTn>
                              </p:par>
                              <p:par>
                                <p:cTn id="9" presetID="2" presetClass="entr" presetSubtype="9" accel="16000" decel="8400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1000" fill="hold"/>
                                        <p:tgtEl>
                                          <p:spTgt spid="97"/>
                                        </p:tgtEl>
                                        <p:attrNameLst>
                                          <p:attrName>ppt_x</p:attrName>
                                        </p:attrNameLst>
                                      </p:cBhvr>
                                      <p:tavLst>
                                        <p:tav tm="0">
                                          <p:val>
                                            <p:strVal val="0-#ppt_w/2"/>
                                          </p:val>
                                        </p:tav>
                                        <p:tav tm="100000">
                                          <p:val>
                                            <p:strVal val="#ppt_x"/>
                                          </p:val>
                                        </p:tav>
                                      </p:tavLst>
                                    </p:anim>
                                    <p:anim calcmode="lin" valueType="num">
                                      <p:cBhvr additive="base">
                                        <p:cTn id="12" dur="1000" fill="hold"/>
                                        <p:tgtEl>
                                          <p:spTgt spid="97"/>
                                        </p:tgtEl>
                                        <p:attrNameLst>
                                          <p:attrName>ppt_y</p:attrName>
                                        </p:attrNameLst>
                                      </p:cBhvr>
                                      <p:tavLst>
                                        <p:tav tm="0">
                                          <p:val>
                                            <p:strVal val="0-#ppt_h/2"/>
                                          </p:val>
                                        </p:tav>
                                        <p:tav tm="100000">
                                          <p:val>
                                            <p:strVal val="#ppt_y"/>
                                          </p:val>
                                        </p:tav>
                                      </p:tavLst>
                                    </p:anim>
                                  </p:childTnLst>
                                </p:cTn>
                              </p:par>
                              <p:par>
                                <p:cTn id="13" presetID="2" presetClass="entr" presetSubtype="6" accel="16000" decel="84000" fill="hold" nodeType="withEffect">
                                  <p:stCondLst>
                                    <p:cond delay="500"/>
                                  </p:stCondLst>
                                  <p:childTnLst>
                                    <p:set>
                                      <p:cBhvr>
                                        <p:cTn id="14" dur="1" fill="hold">
                                          <p:stCondLst>
                                            <p:cond delay="0"/>
                                          </p:stCondLst>
                                        </p:cTn>
                                        <p:tgtEl>
                                          <p:spTgt spid="93"/>
                                        </p:tgtEl>
                                        <p:attrNameLst>
                                          <p:attrName>style.visibility</p:attrName>
                                        </p:attrNameLst>
                                      </p:cBhvr>
                                      <p:to>
                                        <p:strVal val="visible"/>
                                      </p:to>
                                    </p:set>
                                    <p:anim calcmode="lin" valueType="num">
                                      <p:cBhvr additive="base">
                                        <p:cTn id="15" dur="1000" fill="hold"/>
                                        <p:tgtEl>
                                          <p:spTgt spid="93"/>
                                        </p:tgtEl>
                                        <p:attrNameLst>
                                          <p:attrName>ppt_x</p:attrName>
                                        </p:attrNameLst>
                                      </p:cBhvr>
                                      <p:tavLst>
                                        <p:tav tm="0">
                                          <p:val>
                                            <p:strVal val="1+#ppt_w/2"/>
                                          </p:val>
                                        </p:tav>
                                        <p:tav tm="100000">
                                          <p:val>
                                            <p:strVal val="#ppt_x"/>
                                          </p:val>
                                        </p:tav>
                                      </p:tavLst>
                                    </p:anim>
                                    <p:anim calcmode="lin" valueType="num">
                                      <p:cBhvr additive="base">
                                        <p:cTn id="16" dur="1000" fill="hold"/>
                                        <p:tgtEl>
                                          <p:spTgt spid="93"/>
                                        </p:tgtEl>
                                        <p:attrNameLst>
                                          <p:attrName>ppt_y</p:attrName>
                                        </p:attrNameLst>
                                      </p:cBhvr>
                                      <p:tavLst>
                                        <p:tav tm="0">
                                          <p:val>
                                            <p:strVal val="1+#ppt_h/2"/>
                                          </p:val>
                                        </p:tav>
                                        <p:tav tm="100000">
                                          <p:val>
                                            <p:strVal val="#ppt_y"/>
                                          </p:val>
                                        </p:tav>
                                      </p:tavLst>
                                    </p:anim>
                                  </p:childTnLst>
                                </p:cTn>
                              </p:par>
                              <p:par>
                                <p:cTn id="17" presetID="42" presetClass="entr" presetSubtype="0" fill="hold" nodeType="withEffect">
                                  <p:stCondLst>
                                    <p:cond delay="125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1000"/>
                                        <p:tgtEl>
                                          <p:spTgt spid="91"/>
                                        </p:tgtEl>
                                      </p:cBhvr>
                                    </p:animEffect>
                                    <p:anim calcmode="lin" valueType="num">
                                      <p:cBhvr>
                                        <p:cTn id="20" dur="1000" fill="hold"/>
                                        <p:tgtEl>
                                          <p:spTgt spid="91"/>
                                        </p:tgtEl>
                                        <p:attrNameLst>
                                          <p:attrName>ppt_x</p:attrName>
                                        </p:attrNameLst>
                                      </p:cBhvr>
                                      <p:tavLst>
                                        <p:tav tm="0">
                                          <p:val>
                                            <p:strVal val="#ppt_x"/>
                                          </p:val>
                                        </p:tav>
                                        <p:tav tm="100000">
                                          <p:val>
                                            <p:strVal val="#ppt_x"/>
                                          </p:val>
                                        </p:tav>
                                      </p:tavLst>
                                    </p:anim>
                                    <p:anim calcmode="lin" valueType="num">
                                      <p:cBhvr>
                                        <p:cTn id="21" dur="1000" fill="hold"/>
                                        <p:tgtEl>
                                          <p:spTgt spid="91"/>
                                        </p:tgtEl>
                                        <p:attrNameLst>
                                          <p:attrName>ppt_y</p:attrName>
                                        </p:attrNameLst>
                                      </p:cBhvr>
                                      <p:tavLst>
                                        <p:tav tm="0">
                                          <p:val>
                                            <p:strVal val="#ppt_y+.1"/>
                                          </p:val>
                                        </p:tav>
                                        <p:tav tm="100000">
                                          <p:val>
                                            <p:strVal val="#ppt_y"/>
                                          </p:val>
                                        </p:tav>
                                      </p:tavLst>
                                    </p:anim>
                                  </p:childTnLst>
                                </p:cTn>
                              </p:par>
                              <p:par>
                                <p:cTn id="22" presetID="49" presetClass="entr" presetSubtype="0" decel="100000" fill="hold" nodeType="withEffect">
                                  <p:stCondLst>
                                    <p:cond delay="1750"/>
                                  </p:stCondLst>
                                  <p:childTnLst>
                                    <p:set>
                                      <p:cBhvr>
                                        <p:cTn id="23" dur="1" fill="hold">
                                          <p:stCondLst>
                                            <p:cond delay="0"/>
                                          </p:stCondLst>
                                        </p:cTn>
                                        <p:tgtEl>
                                          <p:spTgt spid="90"/>
                                        </p:tgtEl>
                                        <p:attrNameLst>
                                          <p:attrName>style.visibility</p:attrName>
                                        </p:attrNameLst>
                                      </p:cBhvr>
                                      <p:to>
                                        <p:strVal val="visible"/>
                                      </p:to>
                                    </p:set>
                                    <p:anim calcmode="lin" valueType="num">
                                      <p:cBhvr>
                                        <p:cTn id="24" dur="1250" fill="hold"/>
                                        <p:tgtEl>
                                          <p:spTgt spid="90"/>
                                        </p:tgtEl>
                                        <p:attrNameLst>
                                          <p:attrName>ppt_w</p:attrName>
                                        </p:attrNameLst>
                                      </p:cBhvr>
                                      <p:tavLst>
                                        <p:tav tm="0">
                                          <p:val>
                                            <p:fltVal val="0"/>
                                          </p:val>
                                        </p:tav>
                                        <p:tav tm="100000">
                                          <p:val>
                                            <p:strVal val="#ppt_w"/>
                                          </p:val>
                                        </p:tav>
                                      </p:tavLst>
                                    </p:anim>
                                    <p:anim calcmode="lin" valueType="num">
                                      <p:cBhvr>
                                        <p:cTn id="25" dur="1250" fill="hold"/>
                                        <p:tgtEl>
                                          <p:spTgt spid="90"/>
                                        </p:tgtEl>
                                        <p:attrNameLst>
                                          <p:attrName>ppt_h</p:attrName>
                                        </p:attrNameLst>
                                      </p:cBhvr>
                                      <p:tavLst>
                                        <p:tav tm="0">
                                          <p:val>
                                            <p:fltVal val="0"/>
                                          </p:val>
                                        </p:tav>
                                        <p:tav tm="100000">
                                          <p:val>
                                            <p:strVal val="#ppt_h"/>
                                          </p:val>
                                        </p:tav>
                                      </p:tavLst>
                                    </p:anim>
                                    <p:anim calcmode="lin" valueType="num">
                                      <p:cBhvr>
                                        <p:cTn id="26" dur="1250" fill="hold"/>
                                        <p:tgtEl>
                                          <p:spTgt spid="90"/>
                                        </p:tgtEl>
                                        <p:attrNameLst>
                                          <p:attrName>style.rotation</p:attrName>
                                        </p:attrNameLst>
                                      </p:cBhvr>
                                      <p:tavLst>
                                        <p:tav tm="0">
                                          <p:val>
                                            <p:fltVal val="360"/>
                                          </p:val>
                                        </p:tav>
                                        <p:tav tm="100000">
                                          <p:val>
                                            <p:fltVal val="0"/>
                                          </p:val>
                                        </p:tav>
                                      </p:tavLst>
                                    </p:anim>
                                    <p:animEffect transition="in" filter="fade">
                                      <p:cBhvr>
                                        <p:cTn id="27" dur="1250"/>
                                        <p:tgtEl>
                                          <p:spTgt spid="90"/>
                                        </p:tgtEl>
                                      </p:cBhvr>
                                    </p:animEffect>
                                  </p:childTnLst>
                                </p:cTn>
                              </p:par>
                              <p:par>
                                <p:cTn id="28" presetID="47" presetClass="entr" presetSubtype="0" fill="hold" nodeType="withEffect">
                                  <p:stCondLst>
                                    <p:cond delay="75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1000"/>
                                        <p:tgtEl>
                                          <p:spTgt spid="66"/>
                                        </p:tgtEl>
                                      </p:cBhvr>
                                    </p:animEffect>
                                    <p:anim calcmode="lin" valueType="num">
                                      <p:cBhvr>
                                        <p:cTn id="31" dur="1000" fill="hold"/>
                                        <p:tgtEl>
                                          <p:spTgt spid="66"/>
                                        </p:tgtEl>
                                        <p:attrNameLst>
                                          <p:attrName>ppt_x</p:attrName>
                                        </p:attrNameLst>
                                      </p:cBhvr>
                                      <p:tavLst>
                                        <p:tav tm="0">
                                          <p:val>
                                            <p:strVal val="#ppt_x"/>
                                          </p:val>
                                        </p:tav>
                                        <p:tav tm="100000">
                                          <p:val>
                                            <p:strVal val="#ppt_x"/>
                                          </p:val>
                                        </p:tav>
                                      </p:tavLst>
                                    </p:anim>
                                    <p:anim calcmode="lin" valueType="num">
                                      <p:cBhvr>
                                        <p:cTn id="32" dur="1000" fill="hold"/>
                                        <p:tgtEl>
                                          <p:spTgt spid="66"/>
                                        </p:tgtEl>
                                        <p:attrNameLst>
                                          <p:attrName>ppt_y</p:attrName>
                                        </p:attrNameLst>
                                      </p:cBhvr>
                                      <p:tavLst>
                                        <p:tav tm="0">
                                          <p:val>
                                            <p:strVal val="#ppt_y-.1"/>
                                          </p:val>
                                        </p:tav>
                                        <p:tav tm="100000">
                                          <p:val>
                                            <p:strVal val="#ppt_y"/>
                                          </p:val>
                                        </p:tav>
                                      </p:tavLst>
                                    </p:anim>
                                  </p:childTnLst>
                                </p:cTn>
                              </p:par>
                              <p:par>
                                <p:cTn id="33" presetID="23" presetClass="entr" presetSubtype="16" fill="hold" grpId="0" nodeType="withEffect">
                                  <p:stCondLst>
                                    <p:cond delay="0"/>
                                  </p:stCondLst>
                                  <p:iterate type="lt">
                                    <p:tmPct val="10000"/>
                                  </p:iterate>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75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1000"/>
                                        <p:tgtEl>
                                          <p:spTgt spid="14"/>
                                        </p:tgtEl>
                                      </p:cBhvr>
                                    </p:animEffect>
                                  </p:childTnLst>
                                </p:cTn>
                              </p:par>
                              <p:par>
                                <p:cTn id="45" presetID="12" presetClass="entr" presetSubtype="2" fill="hold" grpId="0" nodeType="withEffect">
                                  <p:stCondLst>
                                    <p:cond delay="1000"/>
                                  </p:stCondLst>
                                  <p:iterate type="lt">
                                    <p:tmPct val="10000"/>
                                  </p:iterate>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p:tgtEl>
                                          <p:spTgt spid="43"/>
                                        </p:tgtEl>
                                        <p:attrNameLst>
                                          <p:attrName>ppt_x</p:attrName>
                                        </p:attrNameLst>
                                      </p:cBhvr>
                                      <p:tavLst>
                                        <p:tav tm="0">
                                          <p:val>
                                            <p:strVal val="#ppt_x+#ppt_w*1.125000"/>
                                          </p:val>
                                        </p:tav>
                                        <p:tav tm="100000">
                                          <p:val>
                                            <p:strVal val="#ppt_x"/>
                                          </p:val>
                                        </p:tav>
                                      </p:tavLst>
                                    </p:anim>
                                    <p:animEffect transition="in" filter="wipe(left)">
                                      <p:cBhvr>
                                        <p:cTn id="48" dur="500"/>
                                        <p:tgtEl>
                                          <p:spTgt spid="43"/>
                                        </p:tgtEl>
                                      </p:cBhvr>
                                    </p:animEffect>
                                  </p:childTnLst>
                                </p:cTn>
                              </p:par>
                              <p:par>
                                <p:cTn id="49" presetID="22" presetClass="entr" presetSubtype="8" fill="hold" nodeType="withEffect">
                                  <p:stCondLst>
                                    <p:cond delay="100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14" presetClass="entr" presetSubtype="5" fill="hold" grpId="0" nodeType="withEffect">
                                  <p:stCondLst>
                                    <p:cond delay="0"/>
                                  </p:stCondLst>
                                  <p:iterate type="wd">
                                    <p:tmPct val="10000"/>
                                  </p:iterate>
                                  <p:childTnLst>
                                    <p:set>
                                      <p:cBhvr>
                                        <p:cTn id="53" dur="1" fill="hold">
                                          <p:stCondLst>
                                            <p:cond delay="0"/>
                                          </p:stCondLst>
                                        </p:cTn>
                                        <p:tgtEl>
                                          <p:spTgt spid="45"/>
                                        </p:tgtEl>
                                        <p:attrNameLst>
                                          <p:attrName>style.visibility</p:attrName>
                                        </p:attrNameLst>
                                      </p:cBhvr>
                                      <p:to>
                                        <p:strVal val="visible"/>
                                      </p:to>
                                    </p:set>
                                    <p:animEffect transition="in" filter="randombar(vertical)">
                                      <p:cBhvr>
                                        <p:cTn id="54" dur="500"/>
                                        <p:tgtEl>
                                          <p:spTgt spid="45"/>
                                        </p:tgtEl>
                                      </p:cBhvr>
                                    </p:animEffect>
                                  </p:childTnLst>
                                </p:cTn>
                              </p:par>
                              <p:par>
                                <p:cTn id="55" presetID="12" presetClass="entr" presetSubtype="2" fill="hold" grpId="0" nodeType="withEffect">
                                  <p:stCondLst>
                                    <p:cond delay="1500"/>
                                  </p:stCondLst>
                                  <p:iterate type="lt">
                                    <p:tmPct val="10000"/>
                                  </p:iterate>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p:tgtEl>
                                          <p:spTgt spid="18"/>
                                        </p:tgtEl>
                                        <p:attrNameLst>
                                          <p:attrName>ppt_x</p:attrName>
                                        </p:attrNameLst>
                                      </p:cBhvr>
                                      <p:tavLst>
                                        <p:tav tm="0">
                                          <p:val>
                                            <p:strVal val="#ppt_x+#ppt_w*1.125000"/>
                                          </p:val>
                                        </p:tav>
                                        <p:tav tm="100000">
                                          <p:val>
                                            <p:strVal val="#ppt_x"/>
                                          </p:val>
                                        </p:tav>
                                      </p:tavLst>
                                    </p:anim>
                                    <p:animEffect transition="in" filter="wipe(left)">
                                      <p:cBhvr>
                                        <p:cTn id="58" dur="500"/>
                                        <p:tgtEl>
                                          <p:spTgt spid="18"/>
                                        </p:tgtEl>
                                      </p:cBhvr>
                                    </p:animEffect>
                                  </p:childTnLst>
                                </p:cTn>
                              </p:par>
                              <p:par>
                                <p:cTn id="59" presetID="10" presetClass="entr" presetSubtype="0" fill="hold" nodeType="withEffect">
                                  <p:stCondLst>
                                    <p:cond delay="150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22" presetClass="entr" presetSubtype="8" fill="hold" nodeType="withEffect">
                                  <p:stCondLst>
                                    <p:cond delay="150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par>
                                <p:cTn id="65" presetID="14" presetClass="entr" presetSubtype="5" fill="hold" grpId="0" nodeType="withEffect">
                                  <p:stCondLst>
                                    <p:cond delay="0"/>
                                  </p:stCondLst>
                                  <p:iterate type="wd">
                                    <p:tmPct val="10000"/>
                                  </p:iterate>
                                  <p:childTnLst>
                                    <p:set>
                                      <p:cBhvr>
                                        <p:cTn id="66" dur="1" fill="hold">
                                          <p:stCondLst>
                                            <p:cond delay="0"/>
                                          </p:stCondLst>
                                        </p:cTn>
                                        <p:tgtEl>
                                          <p:spTgt spid="69"/>
                                        </p:tgtEl>
                                        <p:attrNameLst>
                                          <p:attrName>style.visibility</p:attrName>
                                        </p:attrNameLst>
                                      </p:cBhvr>
                                      <p:to>
                                        <p:strVal val="visible"/>
                                      </p:to>
                                    </p:set>
                                    <p:animEffect transition="in" filter="randombar(vertical)">
                                      <p:cBhvr>
                                        <p:cTn id="67" dur="500"/>
                                        <p:tgtEl>
                                          <p:spTgt spid="69"/>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heel(1)">
                                      <p:cBhvr>
                                        <p:cTn id="70" dur="1000"/>
                                        <p:tgtEl>
                                          <p:spTgt spid="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left)">
                                      <p:cBhvr>
                                        <p:cTn id="78" dur="500"/>
                                        <p:tgtEl>
                                          <p:spTgt spid="10"/>
                                        </p:tgtEl>
                                      </p:cBhvr>
                                    </p:animEffect>
                                  </p:childTnLst>
                                </p:cTn>
                              </p:par>
                              <p:par>
                                <p:cTn id="79" presetID="14" presetClass="entr" presetSubtype="5" fill="hold" grpId="0" nodeType="withEffect">
                                  <p:stCondLst>
                                    <p:cond delay="0"/>
                                  </p:stCondLst>
                                  <p:iterate type="wd">
                                    <p:tmPct val="10000"/>
                                  </p:iterate>
                                  <p:childTnLst>
                                    <p:set>
                                      <p:cBhvr>
                                        <p:cTn id="80" dur="1" fill="hold">
                                          <p:stCondLst>
                                            <p:cond delay="0"/>
                                          </p:stCondLst>
                                        </p:cTn>
                                        <p:tgtEl>
                                          <p:spTgt spid="70"/>
                                        </p:tgtEl>
                                        <p:attrNameLst>
                                          <p:attrName>style.visibility</p:attrName>
                                        </p:attrNameLst>
                                      </p:cBhvr>
                                      <p:to>
                                        <p:strVal val="visible"/>
                                      </p:to>
                                    </p:set>
                                    <p:animEffect transition="in" filter="randombar(vertical)">
                                      <p:cBhvr>
                                        <p:cTn id="81" dur="250"/>
                                        <p:tgtEl>
                                          <p:spTgt spid="7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par>
                                <p:cTn id="85" presetID="10"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par>
                                <p:cTn id="88" presetID="21" presetClass="entr" presetSubtype="1"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wheel(1)">
                                      <p:cBhvr>
                                        <p:cTn id="90" dur="1000"/>
                                        <p:tgtEl>
                                          <p:spTgt spid="13"/>
                                        </p:tgtEl>
                                      </p:cBhvr>
                                    </p:animEffect>
                                  </p:childTnLst>
                                </p:cTn>
                              </p:par>
                              <p:par>
                                <p:cTn id="91" presetID="12" presetClass="entr" presetSubtype="2" fill="hold" grpId="0" nodeType="withEffect">
                                  <p:stCondLst>
                                    <p:cond delay="0"/>
                                  </p:stCondLst>
                                  <p:iterate type="lt">
                                    <p:tmPct val="10000"/>
                                  </p:iterate>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500"/>
                                        <p:tgtEl>
                                          <p:spTgt spid="44"/>
                                        </p:tgtEl>
                                        <p:attrNameLst>
                                          <p:attrName>ppt_x</p:attrName>
                                        </p:attrNameLst>
                                      </p:cBhvr>
                                      <p:tavLst>
                                        <p:tav tm="0">
                                          <p:val>
                                            <p:strVal val="#ppt_x+#ppt_w*1.125000"/>
                                          </p:val>
                                        </p:tav>
                                        <p:tav tm="100000">
                                          <p:val>
                                            <p:strVal val="#ppt_x"/>
                                          </p:val>
                                        </p:tav>
                                      </p:tavLst>
                                    </p:anim>
                                    <p:animEffect transition="in" filter="wipe(left)">
                                      <p:cBhvr>
                                        <p:cTn id="94" dur="500"/>
                                        <p:tgtEl>
                                          <p:spTgt spid="44"/>
                                        </p:tgtEl>
                                      </p:cBhvr>
                                    </p:animEffect>
                                  </p:childTnLst>
                                </p:cTn>
                              </p:par>
                              <p:par>
                                <p:cTn id="95" presetID="10"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21" presetClass="entr" presetSubtype="1" fill="hold" grpId="0"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wheel(1)">
                                      <p:cBhvr>
                                        <p:cTn id="100" dur="1000"/>
                                        <p:tgtEl>
                                          <p:spTgt spid="15"/>
                                        </p:tgtEl>
                                      </p:cBhvr>
                                    </p:animEffect>
                                  </p:childTnLst>
                                </p:cTn>
                              </p:par>
                              <p:par>
                                <p:cTn id="101" presetID="12" presetClass="entr" presetSubtype="2" fill="hold" grpId="0" nodeType="withEffect">
                                  <p:stCondLst>
                                    <p:cond delay="0"/>
                                  </p:stCondLst>
                                  <p:iterate type="lt">
                                    <p:tmPct val="10000"/>
                                  </p:iterate>
                                  <p:childTnLst>
                                    <p:set>
                                      <p:cBhvr>
                                        <p:cTn id="102" dur="1" fill="hold">
                                          <p:stCondLst>
                                            <p:cond delay="0"/>
                                          </p:stCondLst>
                                        </p:cTn>
                                        <p:tgtEl>
                                          <p:spTgt spid="17"/>
                                        </p:tgtEl>
                                        <p:attrNameLst>
                                          <p:attrName>style.visibility</p:attrName>
                                        </p:attrNameLst>
                                      </p:cBhvr>
                                      <p:to>
                                        <p:strVal val="visible"/>
                                      </p:to>
                                    </p:set>
                                    <p:anim calcmode="lin" valueType="num">
                                      <p:cBhvr additive="base">
                                        <p:cTn id="103" dur="500"/>
                                        <p:tgtEl>
                                          <p:spTgt spid="17"/>
                                        </p:tgtEl>
                                        <p:attrNameLst>
                                          <p:attrName>ppt_x</p:attrName>
                                        </p:attrNameLst>
                                      </p:cBhvr>
                                      <p:tavLst>
                                        <p:tav tm="0">
                                          <p:val>
                                            <p:strVal val="#ppt_x+#ppt_w*1.125000"/>
                                          </p:val>
                                        </p:tav>
                                        <p:tav tm="100000">
                                          <p:val>
                                            <p:strVal val="#ppt_x"/>
                                          </p:val>
                                        </p:tav>
                                      </p:tavLst>
                                    </p:anim>
                                    <p:animEffect transition="in" filter="wipe(left)">
                                      <p:cBhvr>
                                        <p:cTn id="104" dur="500"/>
                                        <p:tgtEl>
                                          <p:spTgt spid="17"/>
                                        </p:tgtEl>
                                      </p:cBhvr>
                                    </p:animEffect>
                                  </p:childTnLst>
                                </p:cTn>
                              </p:par>
                              <p:par>
                                <p:cTn id="105" presetID="14" presetClass="entr" presetSubtype="5" fill="hold" grpId="0" nodeType="withEffect">
                                  <p:stCondLst>
                                    <p:cond delay="0"/>
                                  </p:stCondLst>
                                  <p:iterate type="wd">
                                    <p:tmPct val="10000"/>
                                  </p:iterate>
                                  <p:childTnLst>
                                    <p:set>
                                      <p:cBhvr>
                                        <p:cTn id="106" dur="1" fill="hold">
                                          <p:stCondLst>
                                            <p:cond delay="0"/>
                                          </p:stCondLst>
                                        </p:cTn>
                                        <p:tgtEl>
                                          <p:spTgt spid="71"/>
                                        </p:tgtEl>
                                        <p:attrNameLst>
                                          <p:attrName>style.visibility</p:attrName>
                                        </p:attrNameLst>
                                      </p:cBhvr>
                                      <p:to>
                                        <p:strVal val="visible"/>
                                      </p:to>
                                    </p:set>
                                    <p:animEffect transition="in" filter="randombar(vertical)">
                                      <p:cBhvr>
                                        <p:cTn id="107" dur="500"/>
                                        <p:tgtEl>
                                          <p:spTgt spid="71"/>
                                        </p:tgtEl>
                                      </p:cBhvr>
                                    </p:animEffect>
                                  </p:childTnLst>
                                </p:cTn>
                              </p:par>
                              <p:par>
                                <p:cTn id="108" presetID="22" presetClass="entr" presetSubtype="8" fill="hold" nodeType="with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wipe(left)">
                                      <p:cBhvr>
                                        <p:cTn id="110" dur="500"/>
                                        <p:tgtEl>
                                          <p:spTgt spid="11"/>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par>
                                <p:cTn id="116" presetID="21" presetClass="entr" presetSubtype="1" fill="hold" grpId="0" nodeType="withEffect">
                                  <p:stCondLst>
                                    <p:cond delay="0"/>
                                  </p:stCondLst>
                                  <p:childTnLst>
                                    <p:set>
                                      <p:cBhvr>
                                        <p:cTn id="117" dur="1" fill="hold">
                                          <p:stCondLst>
                                            <p:cond delay="0"/>
                                          </p:stCondLst>
                                        </p:cTn>
                                        <p:tgtEl>
                                          <p:spTgt spid="12"/>
                                        </p:tgtEl>
                                        <p:attrNameLst>
                                          <p:attrName>style.visibility</p:attrName>
                                        </p:attrNameLst>
                                      </p:cBhvr>
                                      <p:to>
                                        <p:strVal val="visible"/>
                                      </p:to>
                                    </p:set>
                                    <p:animEffect transition="in" filter="wheel(1)">
                                      <p:cBhvr>
                                        <p:cTn id="118" dur="1000"/>
                                        <p:tgtEl>
                                          <p:spTgt spid="12"/>
                                        </p:tgtEl>
                                      </p:cBhvr>
                                    </p:animEffect>
                                  </p:childTnLst>
                                </p:cTn>
                              </p:par>
                              <p:par>
                                <p:cTn id="119" presetID="12" presetClass="entr" presetSubtype="2" fill="hold" grpId="0" nodeType="withEffect">
                                  <p:stCondLst>
                                    <p:cond delay="1500"/>
                                  </p:stCondLst>
                                  <p:iterate type="lt">
                                    <p:tmPct val="10000"/>
                                  </p:iterate>
                                  <p:childTnLst>
                                    <p:set>
                                      <p:cBhvr>
                                        <p:cTn id="120" dur="1" fill="hold">
                                          <p:stCondLst>
                                            <p:cond delay="0"/>
                                          </p:stCondLst>
                                        </p:cTn>
                                        <p:tgtEl>
                                          <p:spTgt spid="67"/>
                                        </p:tgtEl>
                                        <p:attrNameLst>
                                          <p:attrName>style.visibility</p:attrName>
                                        </p:attrNameLst>
                                      </p:cBhvr>
                                      <p:to>
                                        <p:strVal val="visible"/>
                                      </p:to>
                                    </p:set>
                                    <p:anim calcmode="lin" valueType="num">
                                      <p:cBhvr additive="base">
                                        <p:cTn id="121" dur="500"/>
                                        <p:tgtEl>
                                          <p:spTgt spid="67"/>
                                        </p:tgtEl>
                                        <p:attrNameLst>
                                          <p:attrName>ppt_x</p:attrName>
                                        </p:attrNameLst>
                                      </p:cBhvr>
                                      <p:tavLst>
                                        <p:tav tm="0">
                                          <p:val>
                                            <p:strVal val="#ppt_x+#ppt_w*1.125000"/>
                                          </p:val>
                                        </p:tav>
                                        <p:tav tm="100000">
                                          <p:val>
                                            <p:strVal val="#ppt_x"/>
                                          </p:val>
                                        </p:tav>
                                      </p:tavLst>
                                    </p:anim>
                                    <p:animEffect transition="in" filter="wipe(left)">
                                      <p:cBhvr>
                                        <p:cTn id="122" dur="500"/>
                                        <p:tgtEl>
                                          <p:spTgt spid="67"/>
                                        </p:tgtEl>
                                      </p:cBhvr>
                                    </p:animEffect>
                                  </p:childTnLst>
                                </p:cTn>
                              </p:par>
                              <p:par>
                                <p:cTn id="123" presetID="14" presetClass="entr" presetSubtype="5" fill="hold" grpId="0" nodeType="withEffect">
                                  <p:stCondLst>
                                    <p:cond delay="2000"/>
                                  </p:stCondLst>
                                  <p:iterate type="wd">
                                    <p:tmPct val="10000"/>
                                  </p:iterate>
                                  <p:childTnLst>
                                    <p:set>
                                      <p:cBhvr>
                                        <p:cTn id="124" dur="1" fill="hold">
                                          <p:stCondLst>
                                            <p:cond delay="0"/>
                                          </p:stCondLst>
                                        </p:cTn>
                                        <p:tgtEl>
                                          <p:spTgt spid="72"/>
                                        </p:tgtEl>
                                        <p:attrNameLst>
                                          <p:attrName>style.visibility</p:attrName>
                                        </p:attrNameLst>
                                      </p:cBhvr>
                                      <p:to>
                                        <p:strVal val="visible"/>
                                      </p:to>
                                    </p:set>
                                    <p:animEffect transition="in" filter="randombar(vertical)">
                                      <p:cBhvr>
                                        <p:cTn id="12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 grpId="0" animBg="1"/>
      <p:bldP spid="5" grpId="0"/>
      <p:bldP spid="12" grpId="0" animBg="1"/>
      <p:bldP spid="13" grpId="0" animBg="1"/>
      <p:bldP spid="15" grpId="0" animBg="1"/>
      <p:bldP spid="16" grpId="0" animBg="1"/>
      <p:bldP spid="17" grpId="0"/>
      <p:bldP spid="18" grpId="0"/>
      <p:bldP spid="38" grpId="0" animBg="1"/>
      <p:bldP spid="43" grpId="0"/>
      <p:bldP spid="44" grpId="0"/>
      <p:bldP spid="45" grpId="0"/>
      <p:bldP spid="67" grpId="0"/>
      <p:bldP spid="68" grpId="0" animBg="1"/>
      <p:bldP spid="69" grpId="0"/>
      <p:bldP spid="70" grpId="0"/>
      <p:bldP spid="71" grpId="0"/>
      <p:bldP spid="72"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3B1488A-4181-4C41-AA9C-021D28C5B450}"/>
              </a:ext>
            </a:extLst>
          </p:cNvPr>
          <p:cNvSpPr/>
          <p:nvPr/>
        </p:nvSpPr>
        <p:spPr>
          <a:xfrm>
            <a:off x="5966085" y="0"/>
            <a:ext cx="6415790" cy="6858000"/>
          </a:xfrm>
          <a:custGeom>
            <a:avLst/>
            <a:gdLst>
              <a:gd name="connsiteX0" fmla="*/ 0 w 6415790"/>
              <a:gd name="connsiteY0" fmla="*/ 0 h 6858000"/>
              <a:gd name="connsiteX1" fmla="*/ 6415790 w 6415790"/>
              <a:gd name="connsiteY1" fmla="*/ 0 h 6858000"/>
              <a:gd name="connsiteX2" fmla="*/ 6415790 w 6415790"/>
              <a:gd name="connsiteY2" fmla="*/ 6858000 h 6858000"/>
              <a:gd name="connsiteX3" fmla="*/ 4718155 w 6415790"/>
              <a:gd name="connsiteY3" fmla="*/ 6858000 h 6858000"/>
              <a:gd name="connsiteX4" fmla="*/ 4718156 w 6415790"/>
              <a:gd name="connsiteY4" fmla="*/ 2442148 h 6858000"/>
              <a:gd name="connsiteX5" fmla="*/ 2683240 w 6415790"/>
              <a:gd name="connsiteY5" fmla="*/ 407232 h 6858000"/>
              <a:gd name="connsiteX6" fmla="*/ 648324 w 6415790"/>
              <a:gd name="connsiteY6" fmla="*/ 2442148 h 6858000"/>
              <a:gd name="connsiteX7" fmla="*/ 648324 w 6415790"/>
              <a:gd name="connsiteY7" fmla="*/ 6858000 h 6858000"/>
              <a:gd name="connsiteX8" fmla="*/ 0 w 641579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5790" h="6858000">
                <a:moveTo>
                  <a:pt x="0" y="0"/>
                </a:moveTo>
                <a:lnTo>
                  <a:pt x="6415790" y="0"/>
                </a:lnTo>
                <a:lnTo>
                  <a:pt x="6415790" y="6858000"/>
                </a:lnTo>
                <a:lnTo>
                  <a:pt x="4718155" y="6858000"/>
                </a:lnTo>
                <a:lnTo>
                  <a:pt x="4718156" y="2442148"/>
                </a:lnTo>
                <a:cubicBezTo>
                  <a:pt x="4718156" y="1318295"/>
                  <a:pt x="3807093" y="407232"/>
                  <a:pt x="2683240" y="407232"/>
                </a:cubicBezTo>
                <a:cubicBezTo>
                  <a:pt x="1559387" y="407232"/>
                  <a:pt x="648324" y="1318295"/>
                  <a:pt x="648324" y="2442148"/>
                </a:cubicBezTo>
                <a:lnTo>
                  <a:pt x="64832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ross 21">
            <a:extLst>
              <a:ext uri="{FF2B5EF4-FFF2-40B4-BE49-F238E27FC236}">
                <a16:creationId xmlns:a16="http://schemas.microsoft.com/office/drawing/2014/main" id="{75DF4D3B-4C31-4065-96CD-3A17693C1DE0}"/>
              </a:ext>
            </a:extLst>
          </p:cNvPr>
          <p:cNvSpPr/>
          <p:nvPr/>
        </p:nvSpPr>
        <p:spPr>
          <a:xfrm rot="3340501">
            <a:off x="-2755240" y="-4240748"/>
            <a:ext cx="9500681" cy="16288743"/>
          </a:xfrm>
          <a:prstGeom prst="plus">
            <a:avLst>
              <a:gd name="adj" fmla="val 37996"/>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pic>
        <p:nvPicPr>
          <p:cNvPr id="11" name="Image 10">
            <a:extLst>
              <a:ext uri="{FF2B5EF4-FFF2-40B4-BE49-F238E27FC236}">
                <a16:creationId xmlns:a16="http://schemas.microsoft.com/office/drawing/2014/main" id="{F265AE61-5085-49C8-BE39-8963180C2973}"/>
              </a:ext>
            </a:extLst>
          </p:cNvPr>
          <p:cNvPicPr>
            <a:picLocks noChangeAspect="1"/>
          </p:cNvPicPr>
          <p:nvPr/>
        </p:nvPicPr>
        <p:blipFill>
          <a:blip r:embed="rId2"/>
          <a:stretch>
            <a:fillRect/>
          </a:stretch>
        </p:blipFill>
        <p:spPr>
          <a:xfrm>
            <a:off x="6877754" y="-110917"/>
            <a:ext cx="4780934" cy="6968918"/>
          </a:xfrm>
          <a:prstGeom prst="rect">
            <a:avLst/>
          </a:prstGeom>
          <a:ln>
            <a:noFill/>
          </a:ln>
        </p:spPr>
        <p:style>
          <a:lnRef idx="2">
            <a:schemeClr val="accent1"/>
          </a:lnRef>
          <a:fillRef idx="1">
            <a:schemeClr val="lt1"/>
          </a:fillRef>
          <a:effectRef idx="0">
            <a:schemeClr val="accent1"/>
          </a:effectRef>
          <a:fontRef idx="minor">
            <a:schemeClr val="dk1"/>
          </a:fontRef>
        </p:style>
      </p:pic>
      <p:sp>
        <p:nvSpPr>
          <p:cNvPr id="19" name="Rectangle: Rounded Corners 18">
            <a:extLst>
              <a:ext uri="{FF2B5EF4-FFF2-40B4-BE49-F238E27FC236}">
                <a16:creationId xmlns:a16="http://schemas.microsoft.com/office/drawing/2014/main" id="{FDF4D1DE-A5CB-40AA-BCBE-DC8192143056}"/>
              </a:ext>
            </a:extLst>
          </p:cNvPr>
          <p:cNvSpPr/>
          <p:nvPr/>
        </p:nvSpPr>
        <p:spPr>
          <a:xfrm>
            <a:off x="5369069" y="4346488"/>
            <a:ext cx="1194031" cy="350461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FDD2A34D-F541-4E85-9A56-819438E07119}"/>
              </a:ext>
            </a:extLst>
          </p:cNvPr>
          <p:cNvSpPr/>
          <p:nvPr/>
        </p:nvSpPr>
        <p:spPr>
          <a:xfrm>
            <a:off x="10741285" y="1888764"/>
            <a:ext cx="3600138" cy="66256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AC77066-BBDC-476F-8EDF-613E5AABD688}"/>
              </a:ext>
            </a:extLst>
          </p:cNvPr>
          <p:cNvSpPr txBox="1"/>
          <p:nvPr/>
        </p:nvSpPr>
        <p:spPr>
          <a:xfrm>
            <a:off x="302719" y="2009870"/>
            <a:ext cx="5498354" cy="1015663"/>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pPr algn="l"/>
            <a:r>
              <a:rPr lang="fr-ML" sz="6000" dirty="0"/>
              <a:t>Problématique</a:t>
            </a:r>
          </a:p>
        </p:txBody>
      </p:sp>
      <p:sp>
        <p:nvSpPr>
          <p:cNvPr id="16" name="TextBox 15">
            <a:extLst>
              <a:ext uri="{FF2B5EF4-FFF2-40B4-BE49-F238E27FC236}">
                <a16:creationId xmlns:a16="http://schemas.microsoft.com/office/drawing/2014/main" id="{F55A3697-3AFA-4A01-8080-631913E88AF8}"/>
              </a:ext>
            </a:extLst>
          </p:cNvPr>
          <p:cNvSpPr txBox="1"/>
          <p:nvPr/>
        </p:nvSpPr>
        <p:spPr>
          <a:xfrm>
            <a:off x="281277" y="1000739"/>
            <a:ext cx="2215629" cy="1200329"/>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pPr algn="l"/>
            <a:r>
              <a:rPr lang="en-US" sz="7200" dirty="0">
                <a:solidFill>
                  <a:srgbClr val="2261DC"/>
                </a:solidFill>
              </a:rPr>
              <a:t>La</a:t>
            </a:r>
            <a:endParaRPr lang="en-US" sz="7200" dirty="0"/>
          </a:p>
        </p:txBody>
      </p:sp>
      <p:sp>
        <p:nvSpPr>
          <p:cNvPr id="17" name="TextBox 16">
            <a:extLst>
              <a:ext uri="{FF2B5EF4-FFF2-40B4-BE49-F238E27FC236}">
                <a16:creationId xmlns:a16="http://schemas.microsoft.com/office/drawing/2014/main" id="{AD4A015D-30E5-40D3-B95C-422C35209554}"/>
              </a:ext>
            </a:extLst>
          </p:cNvPr>
          <p:cNvSpPr txBox="1"/>
          <p:nvPr/>
        </p:nvSpPr>
        <p:spPr>
          <a:xfrm>
            <a:off x="190990" y="3903624"/>
            <a:ext cx="5163089" cy="369332"/>
          </a:xfrm>
          <a:prstGeom prst="rect">
            <a:avLst/>
          </a:prstGeom>
          <a:noFill/>
        </p:spPr>
        <p:txBody>
          <a:bodyPr wrap="square" rtlCol="0">
            <a:spAutoFit/>
          </a:bodyPr>
          <a:lstStyle>
            <a:defPPr>
              <a:defRPr lang="en-US"/>
            </a:defPPr>
            <a:lvl1pPr algn="ctr">
              <a:defRPr sz="1600">
                <a:solidFill>
                  <a:srgbClr val="555555"/>
                </a:solidFill>
                <a:latin typeface="Euphemia" panose="020B0503040102020104" pitchFamily="34" charset="0"/>
                <a:ea typeface="Dotum" panose="020B0600000101010101" pitchFamily="34" charset="-127"/>
              </a:defRPr>
            </a:lvl1pPr>
          </a:lstStyle>
          <a:p>
            <a:endParaRPr lang="en-US" sz="1800" dirty="0"/>
          </a:p>
        </p:txBody>
      </p:sp>
      <p:grpSp>
        <p:nvGrpSpPr>
          <p:cNvPr id="20" name="Group 19">
            <a:extLst>
              <a:ext uri="{FF2B5EF4-FFF2-40B4-BE49-F238E27FC236}">
                <a16:creationId xmlns:a16="http://schemas.microsoft.com/office/drawing/2014/main" id="{A27EE8BE-1245-4475-9392-BE5887BEE04E}"/>
              </a:ext>
            </a:extLst>
          </p:cNvPr>
          <p:cNvGrpSpPr/>
          <p:nvPr/>
        </p:nvGrpSpPr>
        <p:grpSpPr>
          <a:xfrm>
            <a:off x="-665251" y="-1168717"/>
            <a:ext cx="1437130" cy="2613500"/>
            <a:chOff x="-697909" y="-1234033"/>
            <a:chExt cx="1437130" cy="2613500"/>
          </a:xfrm>
        </p:grpSpPr>
        <p:sp>
          <p:nvSpPr>
            <p:cNvPr id="21" name="Rectangle: Rounded Corners 20">
              <a:extLst>
                <a:ext uri="{FF2B5EF4-FFF2-40B4-BE49-F238E27FC236}">
                  <a16:creationId xmlns:a16="http://schemas.microsoft.com/office/drawing/2014/main" id="{0DECC2A3-BE22-4D3F-A2B3-F1487302D89A}"/>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E87A4B90-CBF3-4BEE-8E65-DF0BBB022D8B}"/>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FD538D18-5DCE-4030-9ACA-0E63EDEE607E}"/>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9" name="Picture 2">
            <a:extLst>
              <a:ext uri="{FF2B5EF4-FFF2-40B4-BE49-F238E27FC236}">
                <a16:creationId xmlns:a16="http://schemas.microsoft.com/office/drawing/2014/main" id="{C6C44628-94C1-4CFC-A329-823EE1565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9849069">
            <a:off x="2072057" y="5851271"/>
            <a:ext cx="426744" cy="426744"/>
          </a:xfrm>
          <a:prstGeom prst="rect">
            <a:avLst/>
          </a:prstGeom>
        </p:spPr>
      </p:pic>
      <p:sp>
        <p:nvSpPr>
          <p:cNvPr id="9" name="Rectangle 8">
            <a:extLst>
              <a:ext uri="{FF2B5EF4-FFF2-40B4-BE49-F238E27FC236}">
                <a16:creationId xmlns:a16="http://schemas.microsoft.com/office/drawing/2014/main" id="{0ECEE654-4BDE-4BE0-A3B1-2AFD077FB442}"/>
              </a:ext>
            </a:extLst>
          </p:cNvPr>
          <p:cNvSpPr/>
          <p:nvPr/>
        </p:nvSpPr>
        <p:spPr>
          <a:xfrm>
            <a:off x="262602" y="3018864"/>
            <a:ext cx="5833398" cy="15133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3000" b="1" dirty="0">
                <a:ln w="0"/>
                <a:solidFill>
                  <a:srgbClr val="002060"/>
                </a:solidFill>
                <a:latin typeface="Concert One"/>
                <a:ea typeface="Calibri" panose="020F0502020204030204" pitchFamily="34" charset="0"/>
              </a:rPr>
              <a:t>Comment peut-on mettre en place une plateforme E-learning ?</a:t>
            </a:r>
            <a:endParaRPr lang="fr-ML" sz="3000" b="1" dirty="0">
              <a:ln w="0"/>
              <a:solidFill>
                <a:srgbClr val="002060"/>
              </a:solidFill>
              <a:latin typeface="Concert One"/>
            </a:endParaRPr>
          </a:p>
        </p:txBody>
      </p:sp>
      <p:pic>
        <p:nvPicPr>
          <p:cNvPr id="30" name="Picture 2">
            <a:extLst>
              <a:ext uri="{FF2B5EF4-FFF2-40B4-BE49-F238E27FC236}">
                <a16:creationId xmlns:a16="http://schemas.microsoft.com/office/drawing/2014/main" id="{5B5ABE9A-C6FF-4114-8635-9280862888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20150135">
            <a:off x="6416506" y="510985"/>
            <a:ext cx="426744" cy="426744"/>
          </a:xfrm>
          <a:prstGeom prst="rect">
            <a:avLst/>
          </a:prstGeom>
        </p:spPr>
      </p:pic>
      <p:sp>
        <p:nvSpPr>
          <p:cNvPr id="18" name="Espace réservé du numéro de diapositive 4">
            <a:extLst>
              <a:ext uri="{FF2B5EF4-FFF2-40B4-BE49-F238E27FC236}">
                <a16:creationId xmlns:a16="http://schemas.microsoft.com/office/drawing/2014/main" id="{38F0AED1-57ED-459C-8C51-240C4A31293B}"/>
              </a:ext>
            </a:extLst>
          </p:cNvPr>
          <p:cNvSpPr>
            <a:spLocks noGrp="1"/>
          </p:cNvSpPr>
          <p:nvPr>
            <p:ph type="sldNum" sz="quarter" idx="12"/>
          </p:nvPr>
        </p:nvSpPr>
        <p:spPr>
          <a:xfrm>
            <a:off x="11193516" y="6038193"/>
            <a:ext cx="779825" cy="634379"/>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FR" sz="2000" b="1" dirty="0">
                <a:solidFill>
                  <a:srgbClr val="002060"/>
                </a:solidFill>
                <a:latin typeface="Nunito Sans Black" pitchFamily="2" charset="0"/>
              </a:rPr>
              <a:t>9</a:t>
            </a:r>
            <a:endParaRPr lang="fr-ML" sz="2000" b="1" dirty="0">
              <a:solidFill>
                <a:srgbClr val="002060"/>
              </a:solidFill>
              <a:latin typeface="Nunito Sans Black" pitchFamily="2" charset="0"/>
            </a:endParaRPr>
          </a:p>
        </p:txBody>
      </p:sp>
    </p:spTree>
    <p:extLst>
      <p:ext uri="{BB962C8B-B14F-4D97-AF65-F5344CB8AC3E}">
        <p14:creationId xmlns:p14="http://schemas.microsoft.com/office/powerpoint/2010/main" val="65247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400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decel="54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9" accel="16000" decel="84000" fill="hold" nodeType="withEffect">
                                  <p:stCondLst>
                                    <p:cond delay="1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0-#ppt_w/2"/>
                                          </p:val>
                                        </p:tav>
                                        <p:tav tm="100000">
                                          <p:val>
                                            <p:strVal val="#ppt_x"/>
                                          </p:val>
                                        </p:tav>
                                      </p:tavLst>
                                    </p:anim>
                                    <p:anim calcmode="lin" valueType="num">
                                      <p:cBhvr additive="base">
                                        <p:cTn id="16" dur="1000" fill="hold"/>
                                        <p:tgtEl>
                                          <p:spTgt spid="20"/>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Effect transition="in" filter="fade">
                                      <p:cBhvr>
                                        <p:cTn id="21" dur="1000"/>
                                        <p:tgtEl>
                                          <p:spTgt spid="22"/>
                                        </p:tgtEl>
                                      </p:cBhvr>
                                    </p:animEffect>
                                  </p:childTnLst>
                                </p:cTn>
                              </p:par>
                              <p:par>
                                <p:cTn id="22" presetID="23" presetClass="entr" presetSubtype="16" fill="hold" grpId="0" nodeType="withEffect">
                                  <p:stCondLst>
                                    <p:cond delay="500"/>
                                  </p:stCondLst>
                                  <p:iterate type="lt">
                                    <p:tmPct val="10000"/>
                                  </p:iterate>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500"/>
                                  </p:stCondLst>
                                  <p:iterate type="lt">
                                    <p:tmPct val="10000"/>
                                  </p:iterate>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childTnLst>
                                </p:cTn>
                              </p:par>
                              <p:par>
                                <p:cTn id="30" presetID="14" presetClass="entr" presetSubtype="10" fill="hold" grpId="0" nodeType="withEffect" nodePh="1">
                                  <p:stCondLst>
                                    <p:cond delay="2000"/>
                                  </p:stCondLst>
                                  <p:endCondLst>
                                    <p:cond evt="begin" delay="0">
                                      <p:tn val="30"/>
                                    </p:cond>
                                  </p:endCondLst>
                                  <p:iterate type="wd">
                                    <p:tmPct val="5000"/>
                                  </p:iterate>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par>
                                <p:cTn id="33" presetID="49" presetClass="entr" presetSubtype="0" decel="100000" fill="hold" nodeType="withEffect">
                                  <p:stCondLst>
                                    <p:cond delay="1500"/>
                                  </p:stCondLst>
                                  <p:childTnLst>
                                    <p:set>
                                      <p:cBhvr>
                                        <p:cTn id="34" dur="1" fill="hold">
                                          <p:stCondLst>
                                            <p:cond delay="0"/>
                                          </p:stCondLst>
                                        </p:cTn>
                                        <p:tgtEl>
                                          <p:spTgt spid="30"/>
                                        </p:tgtEl>
                                        <p:attrNameLst>
                                          <p:attrName>style.visibility</p:attrName>
                                        </p:attrNameLst>
                                      </p:cBhvr>
                                      <p:to>
                                        <p:strVal val="visible"/>
                                      </p:to>
                                    </p:set>
                                    <p:anim calcmode="lin" valueType="num">
                                      <p:cBhvr>
                                        <p:cTn id="35" dur="1250" fill="hold"/>
                                        <p:tgtEl>
                                          <p:spTgt spid="30"/>
                                        </p:tgtEl>
                                        <p:attrNameLst>
                                          <p:attrName>ppt_w</p:attrName>
                                        </p:attrNameLst>
                                      </p:cBhvr>
                                      <p:tavLst>
                                        <p:tav tm="0">
                                          <p:val>
                                            <p:fltVal val="0"/>
                                          </p:val>
                                        </p:tav>
                                        <p:tav tm="100000">
                                          <p:val>
                                            <p:strVal val="#ppt_w"/>
                                          </p:val>
                                        </p:tav>
                                      </p:tavLst>
                                    </p:anim>
                                    <p:anim calcmode="lin" valueType="num">
                                      <p:cBhvr>
                                        <p:cTn id="36" dur="1250" fill="hold"/>
                                        <p:tgtEl>
                                          <p:spTgt spid="30"/>
                                        </p:tgtEl>
                                        <p:attrNameLst>
                                          <p:attrName>ppt_h</p:attrName>
                                        </p:attrNameLst>
                                      </p:cBhvr>
                                      <p:tavLst>
                                        <p:tav tm="0">
                                          <p:val>
                                            <p:fltVal val="0"/>
                                          </p:val>
                                        </p:tav>
                                        <p:tav tm="100000">
                                          <p:val>
                                            <p:strVal val="#ppt_h"/>
                                          </p:val>
                                        </p:tav>
                                      </p:tavLst>
                                    </p:anim>
                                    <p:anim calcmode="lin" valueType="num">
                                      <p:cBhvr>
                                        <p:cTn id="37" dur="1250" fill="hold"/>
                                        <p:tgtEl>
                                          <p:spTgt spid="30"/>
                                        </p:tgtEl>
                                        <p:attrNameLst>
                                          <p:attrName>style.rotation</p:attrName>
                                        </p:attrNameLst>
                                      </p:cBhvr>
                                      <p:tavLst>
                                        <p:tav tm="0">
                                          <p:val>
                                            <p:fltVal val="360"/>
                                          </p:val>
                                        </p:tav>
                                        <p:tav tm="100000">
                                          <p:val>
                                            <p:fltVal val="0"/>
                                          </p:val>
                                        </p:tav>
                                      </p:tavLst>
                                    </p:anim>
                                    <p:animEffect transition="in" filter="fade">
                                      <p:cBhvr>
                                        <p:cTn id="38" dur="1250"/>
                                        <p:tgtEl>
                                          <p:spTgt spid="30"/>
                                        </p:tgtEl>
                                      </p:cBhvr>
                                    </p:animEffect>
                                  </p:childTnLst>
                                </p:cTn>
                              </p:par>
                              <p:par>
                                <p:cTn id="39" presetID="49" presetClass="entr" presetSubtype="0" decel="100000" fill="hold" nodeType="withEffect">
                                  <p:stCondLst>
                                    <p:cond delay="200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250" fill="hold"/>
                                        <p:tgtEl>
                                          <p:spTgt spid="29"/>
                                        </p:tgtEl>
                                        <p:attrNameLst>
                                          <p:attrName>ppt_w</p:attrName>
                                        </p:attrNameLst>
                                      </p:cBhvr>
                                      <p:tavLst>
                                        <p:tav tm="0">
                                          <p:val>
                                            <p:fltVal val="0"/>
                                          </p:val>
                                        </p:tav>
                                        <p:tav tm="100000">
                                          <p:val>
                                            <p:strVal val="#ppt_w"/>
                                          </p:val>
                                        </p:tav>
                                      </p:tavLst>
                                    </p:anim>
                                    <p:anim calcmode="lin" valueType="num">
                                      <p:cBhvr>
                                        <p:cTn id="42" dur="1250" fill="hold"/>
                                        <p:tgtEl>
                                          <p:spTgt spid="29"/>
                                        </p:tgtEl>
                                        <p:attrNameLst>
                                          <p:attrName>ppt_h</p:attrName>
                                        </p:attrNameLst>
                                      </p:cBhvr>
                                      <p:tavLst>
                                        <p:tav tm="0">
                                          <p:val>
                                            <p:fltVal val="0"/>
                                          </p:val>
                                        </p:tav>
                                        <p:tav tm="100000">
                                          <p:val>
                                            <p:strVal val="#ppt_h"/>
                                          </p:val>
                                        </p:tav>
                                      </p:tavLst>
                                    </p:anim>
                                    <p:anim calcmode="lin" valueType="num">
                                      <p:cBhvr>
                                        <p:cTn id="43" dur="1250" fill="hold"/>
                                        <p:tgtEl>
                                          <p:spTgt spid="29"/>
                                        </p:tgtEl>
                                        <p:attrNameLst>
                                          <p:attrName>style.rotation</p:attrName>
                                        </p:attrNameLst>
                                      </p:cBhvr>
                                      <p:tavLst>
                                        <p:tav tm="0">
                                          <p:val>
                                            <p:fltVal val="360"/>
                                          </p:val>
                                        </p:tav>
                                        <p:tav tm="100000">
                                          <p:val>
                                            <p:fltVal val="0"/>
                                          </p:val>
                                        </p:tav>
                                      </p:tavLst>
                                    </p:anim>
                                    <p:animEffect transition="in" filter="fade">
                                      <p:cBhvr>
                                        <p:cTn id="44" dur="1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6" grpId="0" animBg="1"/>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9387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5500" b="1" spc="-150" dirty="0">
                <a:solidFill>
                  <a:srgbClr val="0070C0"/>
                </a:solidFill>
                <a:effectLst>
                  <a:outerShdw blurRad="419100" sx="102000" sy="102000" algn="ctr" rotWithShape="0">
                    <a:prstClr val="black">
                      <a:alpha val="29000"/>
                    </a:prstClr>
                  </a:outerShdw>
                </a:effectLst>
                <a:latin typeface="Raleway Black" panose="020B0503030101060003" pitchFamily="34" charset="77"/>
              </a:rPr>
              <a:t>DEMARCHE</a:t>
            </a:r>
            <a:endParaRPr kumimoji="0" lang="en-LT" sz="5500" b="1" i="0" u="none" strike="noStrike" kern="1200" cap="none" spc="-150" normalizeH="0" baseline="0" noProof="0">
              <a:ln>
                <a:noFill/>
              </a:ln>
              <a:solidFill>
                <a:srgbClr val="0070C0"/>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698380" y="659779"/>
            <a:ext cx="2795240" cy="2795240"/>
          </a:xfrm>
          <a:prstGeom prst="rect">
            <a:avLst/>
          </a:prstGeom>
        </p:spPr>
      </p:pic>
      <p:sp>
        <p:nvSpPr>
          <p:cNvPr id="5" name="Espace réservé du numéro de diapositive 4">
            <a:extLst>
              <a:ext uri="{FF2B5EF4-FFF2-40B4-BE49-F238E27FC236}">
                <a16:creationId xmlns:a16="http://schemas.microsoft.com/office/drawing/2014/main" id="{1E091CDF-523D-47A3-8EBD-16F9D4F901C8}"/>
              </a:ext>
            </a:extLst>
          </p:cNvPr>
          <p:cNvSpPr>
            <a:spLocks noGrp="1"/>
          </p:cNvSpPr>
          <p:nvPr>
            <p:ph type="sldNum" sz="quarter" idx="12"/>
          </p:nvPr>
        </p:nvSpPr>
        <p:spPr>
          <a:xfrm>
            <a:off x="10911840" y="6111240"/>
            <a:ext cx="716280" cy="6375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10</a:t>
            </a:r>
          </a:p>
        </p:txBody>
      </p:sp>
      <p:sp>
        <p:nvSpPr>
          <p:cNvPr id="7" name="Oval 1">
            <a:extLst>
              <a:ext uri="{FF2B5EF4-FFF2-40B4-BE49-F238E27FC236}">
                <a16:creationId xmlns:a16="http://schemas.microsoft.com/office/drawing/2014/main" id="{AB7B263D-6C0A-4B2D-9F1C-5AC3CAAA78D0}"/>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dirty="0">
              <a:latin typeface="Raleway" panose="020B0503030101060003" pitchFamily="34" charset="77"/>
            </a:endParaRPr>
          </a:p>
        </p:txBody>
      </p:sp>
    </p:spTree>
    <p:extLst>
      <p:ext uri="{BB962C8B-B14F-4D97-AF65-F5344CB8AC3E}">
        <p14:creationId xmlns:p14="http://schemas.microsoft.com/office/powerpoint/2010/main" val="3341998466"/>
      </p:ext>
    </p:extLst>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860E22F-EB0F-43CA-818E-D4BB218E1918}"/>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2161" r="12161"/>
          <a:stretch/>
        </p:blipFill>
        <p:spPr>
          <a:xfrm>
            <a:off x="-1" y="0"/>
            <a:ext cx="9226680" cy="6858000"/>
          </a:xfrm>
          <a:prstGeom prst="rect">
            <a:avLst/>
          </a:prstGeom>
        </p:spPr>
      </p:pic>
      <p:sp>
        <p:nvSpPr>
          <p:cNvPr id="10" name="Freeform: Shape 9">
            <a:extLst>
              <a:ext uri="{FF2B5EF4-FFF2-40B4-BE49-F238E27FC236}">
                <a16:creationId xmlns:a16="http://schemas.microsoft.com/office/drawing/2014/main" id="{4426F88A-5098-4544-B250-329B7CA3381A}"/>
              </a:ext>
            </a:extLst>
          </p:cNvPr>
          <p:cNvSpPr/>
          <p:nvPr/>
        </p:nvSpPr>
        <p:spPr>
          <a:xfrm>
            <a:off x="3130680" y="0"/>
            <a:ext cx="9061321" cy="6858000"/>
          </a:xfrm>
          <a:custGeom>
            <a:avLst/>
            <a:gdLst>
              <a:gd name="connsiteX0" fmla="*/ 0 w 9061321"/>
              <a:gd name="connsiteY0" fmla="*/ 0 h 6858000"/>
              <a:gd name="connsiteX1" fmla="*/ 9061321 w 9061321"/>
              <a:gd name="connsiteY1" fmla="*/ 0 h 6858000"/>
              <a:gd name="connsiteX2" fmla="*/ 9061321 w 9061321"/>
              <a:gd name="connsiteY2" fmla="*/ 6858000 h 6858000"/>
              <a:gd name="connsiteX3" fmla="*/ 3017658 w 9061321"/>
              <a:gd name="connsiteY3" fmla="*/ 6858000 h 6858000"/>
              <a:gd name="connsiteX4" fmla="*/ 0 w 906132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1321" h="6858000">
                <a:moveTo>
                  <a:pt x="0" y="0"/>
                </a:moveTo>
                <a:lnTo>
                  <a:pt x="9061321" y="0"/>
                </a:lnTo>
                <a:lnTo>
                  <a:pt x="9061321" y="6858000"/>
                </a:lnTo>
                <a:lnTo>
                  <a:pt x="3017658"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 </a:t>
            </a:r>
          </a:p>
        </p:txBody>
      </p:sp>
      <p:sp>
        <p:nvSpPr>
          <p:cNvPr id="9" name="Freeform: Shape 8">
            <a:extLst>
              <a:ext uri="{FF2B5EF4-FFF2-40B4-BE49-F238E27FC236}">
                <a16:creationId xmlns:a16="http://schemas.microsoft.com/office/drawing/2014/main" id="{36EA1BC4-7E48-4B1C-9694-71BF5B45A0D4}"/>
              </a:ext>
            </a:extLst>
          </p:cNvPr>
          <p:cNvSpPr/>
          <p:nvPr/>
        </p:nvSpPr>
        <p:spPr>
          <a:xfrm>
            <a:off x="0" y="3284192"/>
            <a:ext cx="1572548" cy="3573809"/>
          </a:xfrm>
          <a:custGeom>
            <a:avLst/>
            <a:gdLst>
              <a:gd name="connsiteX0" fmla="*/ 0 w 1572548"/>
              <a:gd name="connsiteY0" fmla="*/ 0 h 3573809"/>
              <a:gd name="connsiteX1" fmla="*/ 1572548 w 1572548"/>
              <a:gd name="connsiteY1" fmla="*/ 3573809 h 3573809"/>
              <a:gd name="connsiteX2" fmla="*/ 0 w 1572548"/>
              <a:gd name="connsiteY2" fmla="*/ 3573809 h 3573809"/>
              <a:gd name="connsiteX3" fmla="*/ 0 w 1572548"/>
              <a:gd name="connsiteY3" fmla="*/ 0 h 3573809"/>
            </a:gdLst>
            <a:ahLst/>
            <a:cxnLst>
              <a:cxn ang="0">
                <a:pos x="connsiteX0" y="connsiteY0"/>
              </a:cxn>
              <a:cxn ang="0">
                <a:pos x="connsiteX1" y="connsiteY1"/>
              </a:cxn>
              <a:cxn ang="0">
                <a:pos x="connsiteX2" y="connsiteY2"/>
              </a:cxn>
              <a:cxn ang="0">
                <a:pos x="connsiteX3" y="connsiteY3"/>
              </a:cxn>
            </a:cxnLst>
            <a:rect l="l" t="t" r="r" b="b"/>
            <a:pathLst>
              <a:path w="1572548" h="3573809">
                <a:moveTo>
                  <a:pt x="0" y="0"/>
                </a:moveTo>
                <a:lnTo>
                  <a:pt x="1572548" y="3573809"/>
                </a:lnTo>
                <a:lnTo>
                  <a:pt x="0" y="3573809"/>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Isosceles Triangle 11">
            <a:extLst>
              <a:ext uri="{FF2B5EF4-FFF2-40B4-BE49-F238E27FC236}">
                <a16:creationId xmlns:a16="http://schemas.microsoft.com/office/drawing/2014/main" id="{DB6BA114-B1DF-4F07-AFA5-328E63ED4ADA}"/>
              </a:ext>
            </a:extLst>
          </p:cNvPr>
          <p:cNvSpPr/>
          <p:nvPr/>
        </p:nvSpPr>
        <p:spPr>
          <a:xfrm flipV="1">
            <a:off x="3130680" y="0"/>
            <a:ext cx="3399212" cy="2000926"/>
          </a:xfrm>
          <a:prstGeom prst="triangle">
            <a:avLst>
              <a:gd name="adj" fmla="val 2609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E1426608-D9FE-4BD8-B3E0-55FC443993C4}"/>
              </a:ext>
            </a:extLst>
          </p:cNvPr>
          <p:cNvSpPr/>
          <p:nvPr/>
        </p:nvSpPr>
        <p:spPr>
          <a:xfrm rot="16200000">
            <a:off x="8184760" y="3038297"/>
            <a:ext cx="82301" cy="2265719"/>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7A4200-4508-4788-9395-03FE24F1EA31}"/>
              </a:ext>
            </a:extLst>
          </p:cNvPr>
          <p:cNvSpPr txBox="1"/>
          <p:nvPr/>
        </p:nvSpPr>
        <p:spPr>
          <a:xfrm>
            <a:off x="5651518" y="1859775"/>
            <a:ext cx="5477783" cy="2554545"/>
          </a:xfrm>
          <a:prstGeom prst="rect">
            <a:avLst/>
          </a:prstGeom>
          <a:noFill/>
        </p:spPr>
        <p:txBody>
          <a:bodyPr wrap="none" rtlCol="0">
            <a:spAutoFit/>
          </a:bodyPr>
          <a:lstStyle/>
          <a:p>
            <a:pPr algn="ctr"/>
            <a:r>
              <a:rPr lang="fr-FR" sz="8000" dirty="0">
                <a:solidFill>
                  <a:srgbClr val="0070C0"/>
                </a:solidFill>
                <a:latin typeface="Fira Sans" panose="020B0803050000020004" pitchFamily="34" charset="0"/>
                <a:ea typeface="Fira Sans" panose="020B0803050000020004" pitchFamily="34" charset="0"/>
              </a:rPr>
              <a:t>Analyse</a:t>
            </a:r>
            <a:r>
              <a:rPr lang="en-US" sz="8000" dirty="0">
                <a:latin typeface="Fira Sans" panose="020B0803050000020004" pitchFamily="34" charset="0"/>
                <a:ea typeface="Fira Sans" panose="020B0803050000020004" pitchFamily="34" charset="0"/>
              </a:rPr>
              <a:t> &amp;</a:t>
            </a:r>
          </a:p>
          <a:p>
            <a:pPr algn="ctr"/>
            <a:r>
              <a:rPr lang="en-US" sz="8000" dirty="0">
                <a:latin typeface="Fira Sans" panose="020B0803050000020004" pitchFamily="34" charset="0"/>
                <a:ea typeface="Fira Sans" panose="020B0803050000020004" pitchFamily="34" charset="0"/>
              </a:rPr>
              <a:t>Conception</a:t>
            </a:r>
          </a:p>
        </p:txBody>
      </p:sp>
      <p:pic>
        <p:nvPicPr>
          <p:cNvPr id="16" name="Picture 4">
            <a:extLst>
              <a:ext uri="{FF2B5EF4-FFF2-40B4-BE49-F238E27FC236}">
                <a16:creationId xmlns:a16="http://schemas.microsoft.com/office/drawing/2014/main" id="{8D83D4A6-969F-47E0-BA11-F49E7064E2D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b="46043"/>
          <a:stretch/>
        </p:blipFill>
        <p:spPr>
          <a:xfrm>
            <a:off x="1086294" y="5788562"/>
            <a:ext cx="4635180" cy="531555"/>
          </a:xfrm>
          <a:prstGeom prst="rect">
            <a:avLst/>
          </a:prstGeom>
        </p:spPr>
      </p:pic>
      <p:pic>
        <p:nvPicPr>
          <p:cNvPr id="17" name="Picture 2">
            <a:extLst>
              <a:ext uri="{FF2B5EF4-FFF2-40B4-BE49-F238E27FC236}">
                <a16:creationId xmlns:a16="http://schemas.microsoft.com/office/drawing/2014/main" id="{898BB341-AC61-469A-8320-565F27E7D3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0364851">
            <a:off x="10327562" y="515233"/>
            <a:ext cx="426744" cy="426744"/>
          </a:xfrm>
          <a:prstGeom prst="rect">
            <a:avLst/>
          </a:prstGeom>
        </p:spPr>
      </p:pic>
      <p:sp>
        <p:nvSpPr>
          <p:cNvPr id="18" name="Rectangle 17">
            <a:extLst>
              <a:ext uri="{FF2B5EF4-FFF2-40B4-BE49-F238E27FC236}">
                <a16:creationId xmlns:a16="http://schemas.microsoft.com/office/drawing/2014/main" id="{082E2EF6-B20A-43B1-8F58-DAD9405C348E}"/>
              </a:ext>
            </a:extLst>
          </p:cNvPr>
          <p:cNvSpPr/>
          <p:nvPr/>
        </p:nvSpPr>
        <p:spPr>
          <a:xfrm rot="19215182">
            <a:off x="11304050" y="5145240"/>
            <a:ext cx="371789" cy="3869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2">
            <a:extLst>
              <a:ext uri="{FF2B5EF4-FFF2-40B4-BE49-F238E27FC236}">
                <a16:creationId xmlns:a16="http://schemas.microsoft.com/office/drawing/2014/main" id="{F25A4A14-8508-4287-A5EF-DA11EE622E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0364851">
            <a:off x="6627440" y="402054"/>
            <a:ext cx="426744" cy="426744"/>
          </a:xfrm>
          <a:prstGeom prst="rect">
            <a:avLst/>
          </a:prstGeom>
        </p:spPr>
      </p:pic>
      <p:pic>
        <p:nvPicPr>
          <p:cNvPr id="20" name="Picture 2">
            <a:extLst>
              <a:ext uri="{FF2B5EF4-FFF2-40B4-BE49-F238E27FC236}">
                <a16:creationId xmlns:a16="http://schemas.microsoft.com/office/drawing/2014/main" id="{CB02AD50-871F-451D-AC00-EFB1D792A4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9069770" y="6442488"/>
            <a:ext cx="3122230" cy="1483059"/>
          </a:xfrm>
          <a:prstGeom prst="rect">
            <a:avLst/>
          </a:prstGeom>
        </p:spPr>
      </p:pic>
      <p:sp>
        <p:nvSpPr>
          <p:cNvPr id="23" name="Rectangle 22">
            <a:extLst>
              <a:ext uri="{FF2B5EF4-FFF2-40B4-BE49-F238E27FC236}">
                <a16:creationId xmlns:a16="http://schemas.microsoft.com/office/drawing/2014/main" id="{13F67418-5AEE-4791-B054-55F05A9CE985}"/>
              </a:ext>
            </a:extLst>
          </p:cNvPr>
          <p:cNvSpPr/>
          <p:nvPr/>
        </p:nvSpPr>
        <p:spPr>
          <a:xfrm rot="19215182">
            <a:off x="5268942" y="2038889"/>
            <a:ext cx="371789" cy="3869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48359E1-DE2D-4473-BB0F-C22D45C6D968}"/>
              </a:ext>
            </a:extLst>
          </p:cNvPr>
          <p:cNvSpPr/>
          <p:nvPr/>
        </p:nvSpPr>
        <p:spPr>
          <a:xfrm>
            <a:off x="11756580" y="-1"/>
            <a:ext cx="497747" cy="29430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space réservé du numéro de diapositive 4">
            <a:extLst>
              <a:ext uri="{FF2B5EF4-FFF2-40B4-BE49-F238E27FC236}">
                <a16:creationId xmlns:a16="http://schemas.microsoft.com/office/drawing/2014/main" id="{011AB345-BA85-4B22-B24F-14D763D8566D}"/>
              </a:ext>
            </a:extLst>
          </p:cNvPr>
          <p:cNvSpPr>
            <a:spLocks noGrp="1"/>
          </p:cNvSpPr>
          <p:nvPr>
            <p:ph type="sldNum" sz="quarter" idx="12"/>
          </p:nvPr>
        </p:nvSpPr>
        <p:spPr>
          <a:xfrm>
            <a:off x="6122133" y="6111240"/>
            <a:ext cx="716280" cy="6375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11</a:t>
            </a:r>
          </a:p>
        </p:txBody>
      </p:sp>
    </p:spTree>
    <p:extLst>
      <p:ext uri="{BB962C8B-B14F-4D97-AF65-F5344CB8AC3E}">
        <p14:creationId xmlns:p14="http://schemas.microsoft.com/office/powerpoint/2010/main" val="3895744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8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58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750"/>
                                        <p:tgtEl>
                                          <p:spTgt spid="14"/>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2" presetClass="entr" presetSubtype="1" accel="22000" decel="60000" fill="hold" grpId="0"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ppt_x"/>
                                          </p:val>
                                        </p:tav>
                                        <p:tav tm="100000">
                                          <p:val>
                                            <p:strVal val="#ppt_x"/>
                                          </p:val>
                                        </p:tav>
                                      </p:tavLst>
                                    </p:anim>
                                    <p:anim calcmode="lin" valueType="num">
                                      <p:cBhvr additive="base">
                                        <p:cTn id="22" dur="750" fill="hold"/>
                                        <p:tgtEl>
                                          <p:spTgt spid="24"/>
                                        </p:tgtEl>
                                        <p:attrNameLst>
                                          <p:attrName>ppt_y</p:attrName>
                                        </p:attrNameLst>
                                      </p:cBhvr>
                                      <p:tavLst>
                                        <p:tav tm="0">
                                          <p:val>
                                            <p:strVal val="0-#ppt_h/2"/>
                                          </p:val>
                                        </p:tav>
                                        <p:tav tm="100000">
                                          <p:val>
                                            <p:strVal val="#ppt_y"/>
                                          </p:val>
                                        </p:tav>
                                      </p:tavLst>
                                    </p:anim>
                                  </p:childTnLst>
                                </p:cTn>
                              </p:par>
                              <p:par>
                                <p:cTn id="23" presetID="2" presetClass="entr" presetSubtype="4" accel="30000" decel="70000" fill="hold" grpId="0" nodeType="withEffect">
                                  <p:stCondLst>
                                    <p:cond delay="500"/>
                                  </p:stCondLst>
                                  <p:iterate type="wd">
                                    <p:tmPct val="10000"/>
                                  </p:iterate>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750" fill="hold"/>
                                        <p:tgtEl>
                                          <p:spTgt spid="15"/>
                                        </p:tgtEl>
                                        <p:attrNameLst>
                                          <p:attrName>ppt_x</p:attrName>
                                        </p:attrNameLst>
                                      </p:cBhvr>
                                      <p:tavLst>
                                        <p:tav tm="0">
                                          <p:val>
                                            <p:strVal val="#ppt_x"/>
                                          </p:val>
                                        </p:tav>
                                        <p:tav tm="100000">
                                          <p:val>
                                            <p:strVal val="#ppt_x"/>
                                          </p:val>
                                        </p:tav>
                                      </p:tavLst>
                                    </p:anim>
                                    <p:anim calcmode="lin" valueType="num">
                                      <p:cBhvr additive="base">
                                        <p:cTn id="26" dur="750" fill="hold"/>
                                        <p:tgtEl>
                                          <p:spTgt spid="15"/>
                                        </p:tgtEl>
                                        <p:attrNameLst>
                                          <p:attrName>ppt_y</p:attrName>
                                        </p:attrNameLst>
                                      </p:cBhvr>
                                      <p:tavLst>
                                        <p:tav tm="0">
                                          <p:val>
                                            <p:strVal val="1+#ppt_h/2"/>
                                          </p:val>
                                        </p:tav>
                                        <p:tav tm="100000">
                                          <p:val>
                                            <p:strVal val="#ppt_y"/>
                                          </p:val>
                                        </p:tav>
                                      </p:tavLst>
                                    </p:anim>
                                  </p:childTnLst>
                                </p:cTn>
                              </p:par>
                              <p:par>
                                <p:cTn id="27" presetID="22" presetClass="entr" presetSubtype="8" fill="hold" grpId="0" nodeType="withEffect">
                                  <p:stCondLst>
                                    <p:cond delay="300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par>
                                <p:cTn id="30" presetID="2" presetClass="entr" presetSubtype="4" accel="12000" decel="21000" fill="hold" nodeType="withEffect">
                                  <p:stCondLst>
                                    <p:cond delay="75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1000" fill="hold"/>
                                        <p:tgtEl>
                                          <p:spTgt spid="20"/>
                                        </p:tgtEl>
                                        <p:attrNameLst>
                                          <p:attrName>ppt_x</p:attrName>
                                        </p:attrNameLst>
                                      </p:cBhvr>
                                      <p:tavLst>
                                        <p:tav tm="0">
                                          <p:val>
                                            <p:strVal val="#ppt_x"/>
                                          </p:val>
                                        </p:tav>
                                        <p:tav tm="100000">
                                          <p:val>
                                            <p:strVal val="#ppt_x"/>
                                          </p:val>
                                        </p:tav>
                                      </p:tavLst>
                                    </p:anim>
                                    <p:anim calcmode="lin" valueType="num">
                                      <p:cBhvr additive="base">
                                        <p:cTn id="33" dur="1000" fill="hold"/>
                                        <p:tgtEl>
                                          <p:spTgt spid="20"/>
                                        </p:tgtEl>
                                        <p:attrNameLst>
                                          <p:attrName>ppt_y</p:attrName>
                                        </p:attrNameLst>
                                      </p:cBhvr>
                                      <p:tavLst>
                                        <p:tav tm="0">
                                          <p:val>
                                            <p:strVal val="1+#ppt_h/2"/>
                                          </p:val>
                                        </p:tav>
                                        <p:tav tm="100000">
                                          <p:val>
                                            <p:strVal val="#ppt_y"/>
                                          </p:val>
                                        </p:tav>
                                      </p:tavLst>
                                    </p:anim>
                                  </p:childTnLst>
                                </p:cTn>
                              </p:par>
                              <p:par>
                                <p:cTn id="34" presetID="49" presetClass="entr" presetSubtype="0" decel="100000" fill="hold" nodeType="withEffect">
                                  <p:stCondLst>
                                    <p:cond delay="2250"/>
                                  </p:stCondLst>
                                  <p:childTnLst>
                                    <p:set>
                                      <p:cBhvr>
                                        <p:cTn id="35" dur="1" fill="hold">
                                          <p:stCondLst>
                                            <p:cond delay="0"/>
                                          </p:stCondLst>
                                        </p:cTn>
                                        <p:tgtEl>
                                          <p:spTgt spid="19"/>
                                        </p:tgtEl>
                                        <p:attrNameLst>
                                          <p:attrName>style.visibility</p:attrName>
                                        </p:attrNameLst>
                                      </p:cBhvr>
                                      <p:to>
                                        <p:strVal val="visible"/>
                                      </p:to>
                                    </p:set>
                                    <p:anim calcmode="lin" valueType="num">
                                      <p:cBhvr>
                                        <p:cTn id="36" dur="1000" fill="hold"/>
                                        <p:tgtEl>
                                          <p:spTgt spid="19"/>
                                        </p:tgtEl>
                                        <p:attrNameLst>
                                          <p:attrName>ppt_w</p:attrName>
                                        </p:attrNameLst>
                                      </p:cBhvr>
                                      <p:tavLst>
                                        <p:tav tm="0">
                                          <p:val>
                                            <p:fltVal val="0"/>
                                          </p:val>
                                        </p:tav>
                                        <p:tav tm="100000">
                                          <p:val>
                                            <p:strVal val="#ppt_w"/>
                                          </p:val>
                                        </p:tav>
                                      </p:tavLst>
                                    </p:anim>
                                    <p:anim calcmode="lin" valueType="num">
                                      <p:cBhvr>
                                        <p:cTn id="37" dur="1000" fill="hold"/>
                                        <p:tgtEl>
                                          <p:spTgt spid="19"/>
                                        </p:tgtEl>
                                        <p:attrNameLst>
                                          <p:attrName>ppt_h</p:attrName>
                                        </p:attrNameLst>
                                      </p:cBhvr>
                                      <p:tavLst>
                                        <p:tav tm="0">
                                          <p:val>
                                            <p:fltVal val="0"/>
                                          </p:val>
                                        </p:tav>
                                        <p:tav tm="100000">
                                          <p:val>
                                            <p:strVal val="#ppt_h"/>
                                          </p:val>
                                        </p:tav>
                                      </p:tavLst>
                                    </p:anim>
                                    <p:anim calcmode="lin" valueType="num">
                                      <p:cBhvr>
                                        <p:cTn id="38" dur="1000" fill="hold"/>
                                        <p:tgtEl>
                                          <p:spTgt spid="19"/>
                                        </p:tgtEl>
                                        <p:attrNameLst>
                                          <p:attrName>style.rotation</p:attrName>
                                        </p:attrNameLst>
                                      </p:cBhvr>
                                      <p:tavLst>
                                        <p:tav tm="0">
                                          <p:val>
                                            <p:fltVal val="360"/>
                                          </p:val>
                                        </p:tav>
                                        <p:tav tm="100000">
                                          <p:val>
                                            <p:fltVal val="0"/>
                                          </p:val>
                                        </p:tav>
                                      </p:tavLst>
                                    </p:anim>
                                    <p:animEffect transition="in" filter="fade">
                                      <p:cBhvr>
                                        <p:cTn id="39" dur="1000"/>
                                        <p:tgtEl>
                                          <p:spTgt spid="19"/>
                                        </p:tgtEl>
                                      </p:cBhvr>
                                    </p:animEffect>
                                  </p:childTnLst>
                                </p:cTn>
                              </p:par>
                              <p:par>
                                <p:cTn id="40" presetID="49" presetClass="entr" presetSubtype="0" decel="100000" fill="hold" nodeType="withEffect">
                                  <p:stCondLst>
                                    <p:cond delay="275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fltVal val="0"/>
                                          </p:val>
                                        </p:tav>
                                        <p:tav tm="100000">
                                          <p:val>
                                            <p:strVal val="#ppt_w"/>
                                          </p:val>
                                        </p:tav>
                                      </p:tavLst>
                                    </p:anim>
                                    <p:anim calcmode="lin" valueType="num">
                                      <p:cBhvr>
                                        <p:cTn id="43" dur="1000" fill="hold"/>
                                        <p:tgtEl>
                                          <p:spTgt spid="17"/>
                                        </p:tgtEl>
                                        <p:attrNameLst>
                                          <p:attrName>ppt_h</p:attrName>
                                        </p:attrNameLst>
                                      </p:cBhvr>
                                      <p:tavLst>
                                        <p:tav tm="0">
                                          <p:val>
                                            <p:fltVal val="0"/>
                                          </p:val>
                                        </p:tav>
                                        <p:tav tm="100000">
                                          <p:val>
                                            <p:strVal val="#ppt_h"/>
                                          </p:val>
                                        </p:tav>
                                      </p:tavLst>
                                    </p:anim>
                                    <p:anim calcmode="lin" valueType="num">
                                      <p:cBhvr>
                                        <p:cTn id="44" dur="1000" fill="hold"/>
                                        <p:tgtEl>
                                          <p:spTgt spid="17"/>
                                        </p:tgtEl>
                                        <p:attrNameLst>
                                          <p:attrName>style.rotation</p:attrName>
                                        </p:attrNameLst>
                                      </p:cBhvr>
                                      <p:tavLst>
                                        <p:tav tm="0">
                                          <p:val>
                                            <p:fltVal val="360"/>
                                          </p:val>
                                        </p:tav>
                                        <p:tav tm="100000">
                                          <p:val>
                                            <p:fltVal val="0"/>
                                          </p:val>
                                        </p:tav>
                                      </p:tavLst>
                                    </p:anim>
                                    <p:animEffect transition="in" filter="fade">
                                      <p:cBhvr>
                                        <p:cTn id="45" dur="1000"/>
                                        <p:tgtEl>
                                          <p:spTgt spid="17"/>
                                        </p:tgtEl>
                                      </p:cBhvr>
                                    </p:animEffect>
                                  </p:childTnLst>
                                </p:cTn>
                              </p:par>
                              <p:par>
                                <p:cTn id="46" presetID="42" presetClass="entr" presetSubtype="0" fill="hold" grpId="0" nodeType="withEffect">
                                  <p:stCondLst>
                                    <p:cond delay="2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750"/>
                                        <p:tgtEl>
                                          <p:spTgt spid="18"/>
                                        </p:tgtEl>
                                      </p:cBhvr>
                                    </p:animEffect>
                                    <p:anim calcmode="lin" valueType="num">
                                      <p:cBhvr>
                                        <p:cTn id="49" dur="750" fill="hold"/>
                                        <p:tgtEl>
                                          <p:spTgt spid="18"/>
                                        </p:tgtEl>
                                        <p:attrNameLst>
                                          <p:attrName>ppt_x</p:attrName>
                                        </p:attrNameLst>
                                      </p:cBhvr>
                                      <p:tavLst>
                                        <p:tav tm="0">
                                          <p:val>
                                            <p:strVal val="#ppt_x"/>
                                          </p:val>
                                        </p:tav>
                                        <p:tav tm="100000">
                                          <p:val>
                                            <p:strVal val="#ppt_x"/>
                                          </p:val>
                                        </p:tav>
                                      </p:tavLst>
                                    </p:anim>
                                    <p:anim calcmode="lin" valueType="num">
                                      <p:cBhvr>
                                        <p:cTn id="50" dur="750" fill="hold"/>
                                        <p:tgtEl>
                                          <p:spTgt spid="18"/>
                                        </p:tgtEl>
                                        <p:attrNameLst>
                                          <p:attrName>ppt_y</p:attrName>
                                        </p:attrNameLst>
                                      </p:cBhvr>
                                      <p:tavLst>
                                        <p:tav tm="0">
                                          <p:val>
                                            <p:strVal val="#ppt_y+.1"/>
                                          </p:val>
                                        </p:tav>
                                        <p:tav tm="100000">
                                          <p:val>
                                            <p:strVal val="#ppt_y"/>
                                          </p:val>
                                        </p:tav>
                                      </p:tavLst>
                                    </p:anim>
                                  </p:childTnLst>
                                </p:cTn>
                              </p:par>
                              <p:par>
                                <p:cTn id="51" presetID="49" presetClass="entr" presetSubtype="0" decel="100000" fill="hold" grpId="1" nodeType="withEffect">
                                  <p:stCondLst>
                                    <p:cond delay="2250"/>
                                  </p:stCondLst>
                                  <p:childTnLst>
                                    <p:set>
                                      <p:cBhvr>
                                        <p:cTn id="52" dur="1" fill="hold">
                                          <p:stCondLst>
                                            <p:cond delay="0"/>
                                          </p:stCondLst>
                                        </p:cTn>
                                        <p:tgtEl>
                                          <p:spTgt spid="18"/>
                                        </p:tgtEl>
                                        <p:attrNameLst>
                                          <p:attrName>style.visibility</p:attrName>
                                        </p:attrNameLst>
                                      </p:cBhvr>
                                      <p:to>
                                        <p:strVal val="visible"/>
                                      </p:to>
                                    </p:set>
                                    <p:anim calcmode="lin" valueType="num">
                                      <p:cBhvr>
                                        <p:cTn id="53" dur="1000" fill="hold"/>
                                        <p:tgtEl>
                                          <p:spTgt spid="18"/>
                                        </p:tgtEl>
                                        <p:attrNameLst>
                                          <p:attrName>ppt_w</p:attrName>
                                        </p:attrNameLst>
                                      </p:cBhvr>
                                      <p:tavLst>
                                        <p:tav tm="0">
                                          <p:val>
                                            <p:fltVal val="0"/>
                                          </p:val>
                                        </p:tav>
                                        <p:tav tm="100000">
                                          <p:val>
                                            <p:strVal val="#ppt_w"/>
                                          </p:val>
                                        </p:tav>
                                      </p:tavLst>
                                    </p:anim>
                                    <p:anim calcmode="lin" valueType="num">
                                      <p:cBhvr>
                                        <p:cTn id="54" dur="1000" fill="hold"/>
                                        <p:tgtEl>
                                          <p:spTgt spid="18"/>
                                        </p:tgtEl>
                                        <p:attrNameLst>
                                          <p:attrName>ppt_h</p:attrName>
                                        </p:attrNameLst>
                                      </p:cBhvr>
                                      <p:tavLst>
                                        <p:tav tm="0">
                                          <p:val>
                                            <p:fltVal val="0"/>
                                          </p:val>
                                        </p:tav>
                                        <p:tav tm="100000">
                                          <p:val>
                                            <p:strVal val="#ppt_h"/>
                                          </p:val>
                                        </p:tav>
                                      </p:tavLst>
                                    </p:anim>
                                    <p:anim calcmode="lin" valueType="num">
                                      <p:cBhvr>
                                        <p:cTn id="55" dur="1000" fill="hold"/>
                                        <p:tgtEl>
                                          <p:spTgt spid="18"/>
                                        </p:tgtEl>
                                        <p:attrNameLst>
                                          <p:attrName>style.rotation</p:attrName>
                                        </p:attrNameLst>
                                      </p:cBhvr>
                                      <p:tavLst>
                                        <p:tav tm="0">
                                          <p:val>
                                            <p:fltVal val="360"/>
                                          </p:val>
                                        </p:tav>
                                        <p:tav tm="100000">
                                          <p:val>
                                            <p:fltVal val="0"/>
                                          </p:val>
                                        </p:tav>
                                      </p:tavLst>
                                    </p:anim>
                                    <p:animEffect transition="in" filter="fade">
                                      <p:cBhvr>
                                        <p:cTn id="56" dur="1000"/>
                                        <p:tgtEl>
                                          <p:spTgt spid="18"/>
                                        </p:tgtEl>
                                      </p:cBhvr>
                                    </p:animEffect>
                                  </p:childTnLst>
                                </p:cTn>
                              </p:par>
                              <p:par>
                                <p:cTn id="57" presetID="42" presetClass="entr" presetSubtype="0" fill="hold" grpId="0" nodeType="withEffect">
                                  <p:stCondLst>
                                    <p:cond delay="250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750"/>
                                        <p:tgtEl>
                                          <p:spTgt spid="23"/>
                                        </p:tgtEl>
                                      </p:cBhvr>
                                    </p:animEffect>
                                    <p:anim calcmode="lin" valueType="num">
                                      <p:cBhvr>
                                        <p:cTn id="60" dur="750" fill="hold"/>
                                        <p:tgtEl>
                                          <p:spTgt spid="23"/>
                                        </p:tgtEl>
                                        <p:attrNameLst>
                                          <p:attrName>ppt_x</p:attrName>
                                        </p:attrNameLst>
                                      </p:cBhvr>
                                      <p:tavLst>
                                        <p:tav tm="0">
                                          <p:val>
                                            <p:strVal val="#ppt_x"/>
                                          </p:val>
                                        </p:tav>
                                        <p:tav tm="100000">
                                          <p:val>
                                            <p:strVal val="#ppt_x"/>
                                          </p:val>
                                        </p:tav>
                                      </p:tavLst>
                                    </p:anim>
                                    <p:anim calcmode="lin" valueType="num">
                                      <p:cBhvr>
                                        <p:cTn id="61" dur="750" fill="hold"/>
                                        <p:tgtEl>
                                          <p:spTgt spid="23"/>
                                        </p:tgtEl>
                                        <p:attrNameLst>
                                          <p:attrName>ppt_y</p:attrName>
                                        </p:attrNameLst>
                                      </p:cBhvr>
                                      <p:tavLst>
                                        <p:tav tm="0">
                                          <p:val>
                                            <p:strVal val="#ppt_y+.1"/>
                                          </p:val>
                                        </p:tav>
                                        <p:tav tm="100000">
                                          <p:val>
                                            <p:strVal val="#ppt_y"/>
                                          </p:val>
                                        </p:tav>
                                      </p:tavLst>
                                    </p:anim>
                                  </p:childTnLst>
                                </p:cTn>
                              </p:par>
                              <p:par>
                                <p:cTn id="62" presetID="49" presetClass="entr" presetSubtype="0" decel="100000" fill="hold" grpId="1" nodeType="withEffect">
                                  <p:stCondLst>
                                    <p:cond delay="2500"/>
                                  </p:stCondLst>
                                  <p:childTnLst>
                                    <p:set>
                                      <p:cBhvr>
                                        <p:cTn id="63" dur="1" fill="hold">
                                          <p:stCondLst>
                                            <p:cond delay="0"/>
                                          </p:stCondLst>
                                        </p:cTn>
                                        <p:tgtEl>
                                          <p:spTgt spid="23"/>
                                        </p:tgtEl>
                                        <p:attrNameLst>
                                          <p:attrName>style.visibility</p:attrName>
                                        </p:attrNameLst>
                                      </p:cBhvr>
                                      <p:to>
                                        <p:strVal val="visible"/>
                                      </p:to>
                                    </p:set>
                                    <p:anim calcmode="lin" valueType="num">
                                      <p:cBhvr>
                                        <p:cTn id="64" dur="1000" fill="hold"/>
                                        <p:tgtEl>
                                          <p:spTgt spid="23"/>
                                        </p:tgtEl>
                                        <p:attrNameLst>
                                          <p:attrName>ppt_w</p:attrName>
                                        </p:attrNameLst>
                                      </p:cBhvr>
                                      <p:tavLst>
                                        <p:tav tm="0">
                                          <p:val>
                                            <p:fltVal val="0"/>
                                          </p:val>
                                        </p:tav>
                                        <p:tav tm="100000">
                                          <p:val>
                                            <p:strVal val="#ppt_w"/>
                                          </p:val>
                                        </p:tav>
                                      </p:tavLst>
                                    </p:anim>
                                    <p:anim calcmode="lin" valueType="num">
                                      <p:cBhvr>
                                        <p:cTn id="65" dur="1000" fill="hold"/>
                                        <p:tgtEl>
                                          <p:spTgt spid="23"/>
                                        </p:tgtEl>
                                        <p:attrNameLst>
                                          <p:attrName>ppt_h</p:attrName>
                                        </p:attrNameLst>
                                      </p:cBhvr>
                                      <p:tavLst>
                                        <p:tav tm="0">
                                          <p:val>
                                            <p:fltVal val="0"/>
                                          </p:val>
                                        </p:tav>
                                        <p:tav tm="100000">
                                          <p:val>
                                            <p:strVal val="#ppt_h"/>
                                          </p:val>
                                        </p:tav>
                                      </p:tavLst>
                                    </p:anim>
                                    <p:anim calcmode="lin" valueType="num">
                                      <p:cBhvr>
                                        <p:cTn id="66" dur="1000" fill="hold"/>
                                        <p:tgtEl>
                                          <p:spTgt spid="23"/>
                                        </p:tgtEl>
                                        <p:attrNameLst>
                                          <p:attrName>style.rotation</p:attrName>
                                        </p:attrNameLst>
                                      </p:cBhvr>
                                      <p:tavLst>
                                        <p:tav tm="0">
                                          <p:val>
                                            <p:fltVal val="360"/>
                                          </p:val>
                                        </p:tav>
                                        <p:tav tm="100000">
                                          <p:val>
                                            <p:fltVal val="0"/>
                                          </p:val>
                                        </p:tav>
                                      </p:tavLst>
                                    </p:anim>
                                    <p:animEffect transition="in" filter="fade">
                                      <p:cBhvr>
                                        <p:cTn id="6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2" grpId="0" animBg="1"/>
      <p:bldP spid="15" grpId="0"/>
      <p:bldP spid="18" grpId="0" animBg="1"/>
      <p:bldP spid="18" grpId="1" animBg="1"/>
      <p:bldP spid="23" grpId="0" animBg="1"/>
      <p:bldP spid="23" grpId="1"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950ECC71-FC6B-420B-9013-9C1C78F241C8}"/>
              </a:ext>
            </a:extLst>
          </p:cNvPr>
          <p:cNvSpPr/>
          <p:nvPr/>
        </p:nvSpPr>
        <p:spPr>
          <a:xfrm>
            <a:off x="0" y="-366979"/>
            <a:ext cx="12192000" cy="233058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sp>
        <p:nvSpPr>
          <p:cNvPr id="104" name="Rectangle: Rounded Corners 103">
            <a:extLst>
              <a:ext uri="{FF2B5EF4-FFF2-40B4-BE49-F238E27FC236}">
                <a16:creationId xmlns:a16="http://schemas.microsoft.com/office/drawing/2014/main" id="{D06E8B38-5249-4EE2-ACB2-7ADFE1F1DA65}"/>
              </a:ext>
            </a:extLst>
          </p:cNvPr>
          <p:cNvSpPr/>
          <p:nvPr/>
        </p:nvSpPr>
        <p:spPr>
          <a:xfrm rot="19047789">
            <a:off x="8133624" y="988104"/>
            <a:ext cx="5866007" cy="11735866"/>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6" name="Image 15">
            <a:extLst>
              <a:ext uri="{FF2B5EF4-FFF2-40B4-BE49-F238E27FC236}">
                <a16:creationId xmlns:a16="http://schemas.microsoft.com/office/drawing/2014/main" id="{5F00AC6C-39C7-44C2-8A7F-2FF99E806AB9}"/>
              </a:ext>
            </a:extLst>
          </p:cNvPr>
          <p:cNvPicPr>
            <a:picLocks noChangeAspect="1"/>
          </p:cNvPicPr>
          <p:nvPr/>
        </p:nvPicPr>
        <p:blipFill>
          <a:blip r:embed="rId3"/>
          <a:stretch>
            <a:fillRect/>
          </a:stretch>
        </p:blipFill>
        <p:spPr>
          <a:xfrm>
            <a:off x="6837043" y="3036823"/>
            <a:ext cx="4596094" cy="3374609"/>
          </a:xfrm>
          <a:prstGeom prst="rect">
            <a:avLst/>
          </a:prstGeom>
        </p:spPr>
      </p:pic>
      <p:sp>
        <p:nvSpPr>
          <p:cNvPr id="88" name="TextBox 87">
            <a:extLst>
              <a:ext uri="{FF2B5EF4-FFF2-40B4-BE49-F238E27FC236}">
                <a16:creationId xmlns:a16="http://schemas.microsoft.com/office/drawing/2014/main" id="{FEF49FA0-523B-4FAF-B053-90994635C05A}"/>
              </a:ext>
            </a:extLst>
          </p:cNvPr>
          <p:cNvSpPr txBox="1"/>
          <p:nvPr/>
        </p:nvSpPr>
        <p:spPr>
          <a:xfrm>
            <a:off x="3979794" y="-49117"/>
            <a:ext cx="4087182" cy="923330"/>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fr-ML" sz="5400" dirty="0"/>
              <a:t>Analyse</a:t>
            </a:r>
          </a:p>
        </p:txBody>
      </p:sp>
      <p:sp>
        <p:nvSpPr>
          <p:cNvPr id="89" name="Rectangle: Rounded Corners 88">
            <a:extLst>
              <a:ext uri="{FF2B5EF4-FFF2-40B4-BE49-F238E27FC236}">
                <a16:creationId xmlns:a16="http://schemas.microsoft.com/office/drawing/2014/main" id="{3925FB98-4DB9-4060-B5AD-3B47E5297628}"/>
              </a:ext>
            </a:extLst>
          </p:cNvPr>
          <p:cNvSpPr/>
          <p:nvPr/>
        </p:nvSpPr>
        <p:spPr>
          <a:xfrm>
            <a:off x="5260633" y="780381"/>
            <a:ext cx="1516758" cy="88813"/>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2">
            <a:extLst>
              <a:ext uri="{FF2B5EF4-FFF2-40B4-BE49-F238E27FC236}">
                <a16:creationId xmlns:a16="http://schemas.microsoft.com/office/drawing/2014/main" id="{A5E2CF59-6732-49FB-8B4E-A7C04706425A}"/>
              </a:ext>
            </a:extLst>
          </p:cNvPr>
          <p:cNvGrpSpPr>
            <a:grpSpLocks noChangeAspect="1"/>
          </p:cNvGrpSpPr>
          <p:nvPr/>
        </p:nvGrpSpPr>
        <p:grpSpPr>
          <a:xfrm rot="19597915">
            <a:off x="386197" y="6089727"/>
            <a:ext cx="492262" cy="426744"/>
            <a:chOff x="0" y="0"/>
            <a:chExt cx="3196590" cy="2771140"/>
          </a:xfrm>
          <a:solidFill>
            <a:srgbClr val="2261DC"/>
          </a:solidFill>
        </p:grpSpPr>
        <p:sp>
          <p:nvSpPr>
            <p:cNvPr id="60" name="Freeform 3">
              <a:extLst>
                <a:ext uri="{FF2B5EF4-FFF2-40B4-BE49-F238E27FC236}">
                  <a16:creationId xmlns:a16="http://schemas.microsoft.com/office/drawing/2014/main" id="{92DB9097-6BE3-4306-945F-B26F0AB2D054}"/>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62" name="Picture 2">
            <a:extLst>
              <a:ext uri="{FF2B5EF4-FFF2-40B4-BE49-F238E27FC236}">
                <a16:creationId xmlns:a16="http://schemas.microsoft.com/office/drawing/2014/main" id="{AB8C8E69-013B-432F-801B-18DED872E7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1492886" y="76347"/>
            <a:ext cx="426744" cy="426744"/>
          </a:xfrm>
          <a:prstGeom prst="rect">
            <a:avLst/>
          </a:prstGeom>
        </p:spPr>
      </p:pic>
      <p:grpSp>
        <p:nvGrpSpPr>
          <p:cNvPr id="63" name="Group 2">
            <a:extLst>
              <a:ext uri="{FF2B5EF4-FFF2-40B4-BE49-F238E27FC236}">
                <a16:creationId xmlns:a16="http://schemas.microsoft.com/office/drawing/2014/main" id="{855D94E7-A79B-4666-9330-E2B3E9D71A64}"/>
              </a:ext>
            </a:extLst>
          </p:cNvPr>
          <p:cNvGrpSpPr>
            <a:grpSpLocks noChangeAspect="1"/>
          </p:cNvGrpSpPr>
          <p:nvPr/>
        </p:nvGrpSpPr>
        <p:grpSpPr>
          <a:xfrm rot="19597915">
            <a:off x="10739086" y="142298"/>
            <a:ext cx="492262" cy="426744"/>
            <a:chOff x="0" y="0"/>
            <a:chExt cx="3196590" cy="2771140"/>
          </a:xfrm>
          <a:solidFill>
            <a:srgbClr val="2261DC"/>
          </a:solidFill>
        </p:grpSpPr>
        <p:sp>
          <p:nvSpPr>
            <p:cNvPr id="64" name="Freeform 3">
              <a:extLst>
                <a:ext uri="{FF2B5EF4-FFF2-40B4-BE49-F238E27FC236}">
                  <a16:creationId xmlns:a16="http://schemas.microsoft.com/office/drawing/2014/main" id="{6C83905C-0719-48A8-9666-C25AA4A36318}"/>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65" name="Group 64">
            <a:extLst>
              <a:ext uri="{FF2B5EF4-FFF2-40B4-BE49-F238E27FC236}">
                <a16:creationId xmlns:a16="http://schemas.microsoft.com/office/drawing/2014/main" id="{51357950-9709-4A90-8A3E-D954FB2F4E9A}"/>
              </a:ext>
            </a:extLst>
          </p:cNvPr>
          <p:cNvGrpSpPr/>
          <p:nvPr/>
        </p:nvGrpSpPr>
        <p:grpSpPr>
          <a:xfrm rot="10982107">
            <a:off x="11050503" y="5563269"/>
            <a:ext cx="1479849" cy="2505273"/>
            <a:chOff x="-580607" y="-1059319"/>
            <a:chExt cx="1479849" cy="2505273"/>
          </a:xfrm>
        </p:grpSpPr>
        <p:sp>
          <p:nvSpPr>
            <p:cNvPr id="66" name="Rectangle: Rounded Corners 65">
              <a:extLst>
                <a:ext uri="{FF2B5EF4-FFF2-40B4-BE49-F238E27FC236}">
                  <a16:creationId xmlns:a16="http://schemas.microsoft.com/office/drawing/2014/main" id="{AAB75D3D-B8D5-4B8C-8B84-1768A982B758}"/>
                </a:ext>
              </a:extLst>
            </p:cNvPr>
            <p:cNvSpPr/>
            <p:nvPr/>
          </p:nvSpPr>
          <p:spPr>
            <a:xfrm rot="2797405">
              <a:off x="-818939" y="-51579"/>
              <a:ext cx="2080001"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1D184FD1-4FFE-4352-8E10-5B93872B1FF6}"/>
                </a:ext>
              </a:extLst>
            </p:cNvPr>
            <p:cNvSpPr/>
            <p:nvPr/>
          </p:nvSpPr>
          <p:spPr>
            <a:xfrm rot="2797405">
              <a:off x="-190507" y="-596720"/>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Rounded Corners 67">
              <a:extLst>
                <a:ext uri="{FF2B5EF4-FFF2-40B4-BE49-F238E27FC236}">
                  <a16:creationId xmlns:a16="http://schemas.microsoft.com/office/drawing/2014/main" id="{4ECC6634-E5B0-4F76-8536-B4E056B95F03}"/>
                </a:ext>
              </a:extLst>
            </p:cNvPr>
            <p:cNvSpPr/>
            <p:nvPr/>
          </p:nvSpPr>
          <p:spPr>
            <a:xfrm rot="2797405">
              <a:off x="-1043206" y="356205"/>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6106B4A-9549-4FA3-9B14-136FCFCF7ACC}"/>
              </a:ext>
            </a:extLst>
          </p:cNvPr>
          <p:cNvGrpSpPr/>
          <p:nvPr/>
        </p:nvGrpSpPr>
        <p:grpSpPr>
          <a:xfrm>
            <a:off x="-665251" y="-1168717"/>
            <a:ext cx="1437130" cy="2613500"/>
            <a:chOff x="-697909" y="-1234033"/>
            <a:chExt cx="1437130" cy="2613500"/>
          </a:xfrm>
        </p:grpSpPr>
        <p:sp>
          <p:nvSpPr>
            <p:cNvPr id="72" name="Rectangle: Rounded Corners 71">
              <a:extLst>
                <a:ext uri="{FF2B5EF4-FFF2-40B4-BE49-F238E27FC236}">
                  <a16:creationId xmlns:a16="http://schemas.microsoft.com/office/drawing/2014/main" id="{16999C6F-D785-4157-9B35-390B44174FB8}"/>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1C42463E-3CE2-4068-AB69-676C8DE627D0}"/>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A5AA779A-B457-4748-A288-9CAEA14B1FEE}"/>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ZoneTexte 68">
            <a:extLst>
              <a:ext uri="{FF2B5EF4-FFF2-40B4-BE49-F238E27FC236}">
                <a16:creationId xmlns:a16="http://schemas.microsoft.com/office/drawing/2014/main" id="{DD073ACE-E686-4A84-B6F7-899AC2BDFE35}"/>
              </a:ext>
            </a:extLst>
          </p:cNvPr>
          <p:cNvSpPr txBox="1"/>
          <p:nvPr/>
        </p:nvSpPr>
        <p:spPr>
          <a:xfrm>
            <a:off x="801845" y="1448136"/>
            <a:ext cx="5294155" cy="4058419"/>
          </a:xfrm>
          <a:prstGeom prst="rect">
            <a:avLst/>
          </a:prstGeom>
          <a:noFill/>
        </p:spPr>
        <p:txBody>
          <a:bodyPr wrap="square">
            <a:spAutoFit/>
          </a:bodyPr>
          <a:lstStyle/>
          <a:p>
            <a:pPr algn="just">
              <a:lnSpc>
                <a:spcPct val="200000"/>
              </a:lnSpc>
            </a:pPr>
            <a:r>
              <a:rPr lang="fr-FR" sz="2200" dirty="0">
                <a:effectLst/>
                <a:latin typeface="Concert One"/>
                <a:ea typeface="Calibri" panose="020F0502020204030204" pitchFamily="34" charset="0"/>
              </a:rPr>
              <a:t>Bien que la conception du système d’une application E-learning soit unique dans la façon dont elle traite les besoins, on peut toujours la décomposer en deux composants principaux : le client E-learning et le serveur E-learning.</a:t>
            </a:r>
            <a:endParaRPr lang="fr-ML" sz="2200" dirty="0">
              <a:latin typeface="Concert One"/>
            </a:endParaRPr>
          </a:p>
        </p:txBody>
      </p:sp>
      <p:sp>
        <p:nvSpPr>
          <p:cNvPr id="22" name="Espace réservé du numéro de diapositive 4">
            <a:extLst>
              <a:ext uri="{FF2B5EF4-FFF2-40B4-BE49-F238E27FC236}">
                <a16:creationId xmlns:a16="http://schemas.microsoft.com/office/drawing/2014/main" id="{09824158-FD8F-4382-82A9-7012600FC974}"/>
              </a:ext>
            </a:extLst>
          </p:cNvPr>
          <p:cNvSpPr>
            <a:spLocks noGrp="1"/>
          </p:cNvSpPr>
          <p:nvPr>
            <p:ph type="sldNum" sz="quarter" idx="12"/>
          </p:nvPr>
        </p:nvSpPr>
        <p:spPr>
          <a:xfrm>
            <a:off x="5715726" y="6111240"/>
            <a:ext cx="716280" cy="6375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12</a:t>
            </a:r>
          </a:p>
        </p:txBody>
      </p:sp>
    </p:spTree>
    <p:extLst>
      <p:ext uri="{BB962C8B-B14F-4D97-AF65-F5344CB8AC3E}">
        <p14:creationId xmlns:p14="http://schemas.microsoft.com/office/powerpoint/2010/main" val="289193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type="lt">
                                    <p:tmPct val="10000"/>
                                  </p:iterate>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75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par>
                                <p:cTn id="12" presetID="2" presetClass="entr" presetSubtype="9" accel="16000" decel="8400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anim calcmode="lin" valueType="num">
                                      <p:cBhvr additive="base">
                                        <p:cTn id="14" dur="1000" fill="hold"/>
                                        <p:tgtEl>
                                          <p:spTgt spid="70"/>
                                        </p:tgtEl>
                                        <p:attrNameLst>
                                          <p:attrName>ppt_x</p:attrName>
                                        </p:attrNameLst>
                                      </p:cBhvr>
                                      <p:tavLst>
                                        <p:tav tm="0">
                                          <p:val>
                                            <p:strVal val="0-#ppt_w/2"/>
                                          </p:val>
                                        </p:tav>
                                        <p:tav tm="100000">
                                          <p:val>
                                            <p:strVal val="#ppt_x"/>
                                          </p:val>
                                        </p:tav>
                                      </p:tavLst>
                                    </p:anim>
                                    <p:anim calcmode="lin" valueType="num">
                                      <p:cBhvr additive="base">
                                        <p:cTn id="15" dur="1000" fill="hold"/>
                                        <p:tgtEl>
                                          <p:spTgt spid="70"/>
                                        </p:tgtEl>
                                        <p:attrNameLst>
                                          <p:attrName>ppt_y</p:attrName>
                                        </p:attrNameLst>
                                      </p:cBhvr>
                                      <p:tavLst>
                                        <p:tav tm="0">
                                          <p:val>
                                            <p:strVal val="0-#ppt_h/2"/>
                                          </p:val>
                                        </p:tav>
                                        <p:tav tm="100000">
                                          <p:val>
                                            <p:strVal val="#ppt_y"/>
                                          </p:val>
                                        </p:tav>
                                      </p:tavLst>
                                    </p:anim>
                                  </p:childTnLst>
                                </p:cTn>
                              </p:par>
                              <p:par>
                                <p:cTn id="16" presetID="2" presetClass="entr" presetSubtype="6" accel="16000" decel="84000" fill="hold" nodeType="withEffect">
                                  <p:stCondLst>
                                    <p:cond delay="50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1000" fill="hold"/>
                                        <p:tgtEl>
                                          <p:spTgt spid="65"/>
                                        </p:tgtEl>
                                        <p:attrNameLst>
                                          <p:attrName>ppt_x</p:attrName>
                                        </p:attrNameLst>
                                      </p:cBhvr>
                                      <p:tavLst>
                                        <p:tav tm="0">
                                          <p:val>
                                            <p:strVal val="1+#ppt_w/2"/>
                                          </p:val>
                                        </p:tav>
                                        <p:tav tm="100000">
                                          <p:val>
                                            <p:strVal val="#ppt_x"/>
                                          </p:val>
                                        </p:tav>
                                      </p:tavLst>
                                    </p:anim>
                                    <p:anim calcmode="lin" valueType="num">
                                      <p:cBhvr additive="base">
                                        <p:cTn id="19" dur="1000" fill="hold"/>
                                        <p:tgtEl>
                                          <p:spTgt spid="65"/>
                                        </p:tgtEl>
                                        <p:attrNameLst>
                                          <p:attrName>ppt_y</p:attrName>
                                        </p:attrNameLst>
                                      </p:cBhvr>
                                      <p:tavLst>
                                        <p:tav tm="0">
                                          <p:val>
                                            <p:strVal val="1+#ppt_h/2"/>
                                          </p:val>
                                        </p:tav>
                                        <p:tav tm="100000">
                                          <p:val>
                                            <p:strVal val="#ppt_y"/>
                                          </p:val>
                                        </p:tav>
                                      </p:tavLst>
                                    </p:anim>
                                  </p:childTnLst>
                                </p:cTn>
                              </p:par>
                              <p:par>
                                <p:cTn id="20" presetID="42" presetClass="entr" presetSubtype="0" fill="hold" nodeType="withEffect">
                                  <p:stCondLst>
                                    <p:cond delay="125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9" presetClass="entr" presetSubtype="0" decel="100000" fill="hold" nodeType="withEffect">
                                  <p:stCondLst>
                                    <p:cond delay="1750"/>
                                  </p:stCondLst>
                                  <p:childTnLst>
                                    <p:set>
                                      <p:cBhvr>
                                        <p:cTn id="26" dur="1" fill="hold">
                                          <p:stCondLst>
                                            <p:cond delay="0"/>
                                          </p:stCondLst>
                                        </p:cTn>
                                        <p:tgtEl>
                                          <p:spTgt spid="62"/>
                                        </p:tgtEl>
                                        <p:attrNameLst>
                                          <p:attrName>style.visibility</p:attrName>
                                        </p:attrNameLst>
                                      </p:cBhvr>
                                      <p:to>
                                        <p:strVal val="visible"/>
                                      </p:to>
                                    </p:set>
                                    <p:anim calcmode="lin" valueType="num">
                                      <p:cBhvr>
                                        <p:cTn id="27" dur="1250" fill="hold"/>
                                        <p:tgtEl>
                                          <p:spTgt spid="62"/>
                                        </p:tgtEl>
                                        <p:attrNameLst>
                                          <p:attrName>ppt_w</p:attrName>
                                        </p:attrNameLst>
                                      </p:cBhvr>
                                      <p:tavLst>
                                        <p:tav tm="0">
                                          <p:val>
                                            <p:fltVal val="0"/>
                                          </p:val>
                                        </p:tav>
                                        <p:tav tm="100000">
                                          <p:val>
                                            <p:strVal val="#ppt_w"/>
                                          </p:val>
                                        </p:tav>
                                      </p:tavLst>
                                    </p:anim>
                                    <p:anim calcmode="lin" valueType="num">
                                      <p:cBhvr>
                                        <p:cTn id="28" dur="1250" fill="hold"/>
                                        <p:tgtEl>
                                          <p:spTgt spid="62"/>
                                        </p:tgtEl>
                                        <p:attrNameLst>
                                          <p:attrName>ppt_h</p:attrName>
                                        </p:attrNameLst>
                                      </p:cBhvr>
                                      <p:tavLst>
                                        <p:tav tm="0">
                                          <p:val>
                                            <p:fltVal val="0"/>
                                          </p:val>
                                        </p:tav>
                                        <p:tav tm="100000">
                                          <p:val>
                                            <p:strVal val="#ppt_h"/>
                                          </p:val>
                                        </p:tav>
                                      </p:tavLst>
                                    </p:anim>
                                    <p:anim calcmode="lin" valueType="num">
                                      <p:cBhvr>
                                        <p:cTn id="29" dur="1250" fill="hold"/>
                                        <p:tgtEl>
                                          <p:spTgt spid="62"/>
                                        </p:tgtEl>
                                        <p:attrNameLst>
                                          <p:attrName>style.rotation</p:attrName>
                                        </p:attrNameLst>
                                      </p:cBhvr>
                                      <p:tavLst>
                                        <p:tav tm="0">
                                          <p:val>
                                            <p:fltVal val="360"/>
                                          </p:val>
                                        </p:tav>
                                        <p:tav tm="100000">
                                          <p:val>
                                            <p:fltVal val="0"/>
                                          </p:val>
                                        </p:tav>
                                      </p:tavLst>
                                    </p:anim>
                                    <p:animEffect transition="in" filter="fade">
                                      <p:cBhvr>
                                        <p:cTn id="30" dur="1250"/>
                                        <p:tgtEl>
                                          <p:spTgt spid="62"/>
                                        </p:tgtEl>
                                      </p:cBhvr>
                                    </p:animEffect>
                                  </p:childTnLst>
                                </p:cTn>
                              </p:par>
                              <p:par>
                                <p:cTn id="31" presetID="47" presetClass="entr" presetSubtype="0" fill="hold" nodeType="withEffect">
                                  <p:stCondLst>
                                    <p:cond delay="75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1000"/>
                                        <p:tgtEl>
                                          <p:spTgt spid="59"/>
                                        </p:tgtEl>
                                      </p:cBhvr>
                                    </p:animEffect>
                                    <p:anim calcmode="lin" valueType="num">
                                      <p:cBhvr>
                                        <p:cTn id="34" dur="1000" fill="hold"/>
                                        <p:tgtEl>
                                          <p:spTgt spid="59"/>
                                        </p:tgtEl>
                                        <p:attrNameLst>
                                          <p:attrName>ppt_x</p:attrName>
                                        </p:attrNameLst>
                                      </p:cBhvr>
                                      <p:tavLst>
                                        <p:tav tm="0">
                                          <p:val>
                                            <p:strVal val="#ppt_x"/>
                                          </p:val>
                                        </p:tav>
                                        <p:tav tm="100000">
                                          <p:val>
                                            <p:strVal val="#ppt_x"/>
                                          </p:val>
                                        </p:tav>
                                      </p:tavLst>
                                    </p:anim>
                                    <p:anim calcmode="lin" valueType="num">
                                      <p:cBhvr>
                                        <p:cTn id="35" dur="1000" fill="hold"/>
                                        <p:tgtEl>
                                          <p:spTgt spid="59"/>
                                        </p:tgtEl>
                                        <p:attrNameLst>
                                          <p:attrName>ppt_y</p:attrName>
                                        </p:attrNameLst>
                                      </p:cBhvr>
                                      <p:tavLst>
                                        <p:tav tm="0">
                                          <p:val>
                                            <p:strVal val="#ppt_y-.1"/>
                                          </p:val>
                                        </p:tav>
                                        <p:tav tm="100000">
                                          <p:val>
                                            <p:strVal val="#ppt_y"/>
                                          </p:val>
                                        </p:tav>
                                      </p:tavLst>
                                    </p:anim>
                                  </p:childTnLst>
                                </p:cTn>
                              </p:par>
                              <p:par>
                                <p:cTn id="36" presetID="2" presetClass="entr" presetSubtype="6" accel="16000" decel="84000" fill="hold" grpId="0" nodeType="withEffect">
                                  <p:stCondLst>
                                    <p:cond delay="250"/>
                                  </p:stCondLst>
                                  <p:childTnLst>
                                    <p:set>
                                      <p:cBhvr>
                                        <p:cTn id="37" dur="1" fill="hold">
                                          <p:stCondLst>
                                            <p:cond delay="0"/>
                                          </p:stCondLst>
                                        </p:cTn>
                                        <p:tgtEl>
                                          <p:spTgt spid="104"/>
                                        </p:tgtEl>
                                        <p:attrNameLst>
                                          <p:attrName>style.visibility</p:attrName>
                                        </p:attrNameLst>
                                      </p:cBhvr>
                                      <p:to>
                                        <p:strVal val="visible"/>
                                      </p:to>
                                    </p:set>
                                    <p:anim calcmode="lin" valueType="num">
                                      <p:cBhvr additive="base">
                                        <p:cTn id="38" dur="1250" fill="hold"/>
                                        <p:tgtEl>
                                          <p:spTgt spid="104"/>
                                        </p:tgtEl>
                                        <p:attrNameLst>
                                          <p:attrName>ppt_x</p:attrName>
                                        </p:attrNameLst>
                                      </p:cBhvr>
                                      <p:tavLst>
                                        <p:tav tm="0">
                                          <p:val>
                                            <p:strVal val="1+#ppt_w/2"/>
                                          </p:val>
                                        </p:tav>
                                        <p:tav tm="100000">
                                          <p:val>
                                            <p:strVal val="#ppt_x"/>
                                          </p:val>
                                        </p:tav>
                                      </p:tavLst>
                                    </p:anim>
                                    <p:anim calcmode="lin" valueType="num">
                                      <p:cBhvr additive="base">
                                        <p:cTn id="39" dur="125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88" grpId="0"/>
      <p:bldP spid="8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 coins arrondis 22">
            <a:extLst>
              <a:ext uri="{FF2B5EF4-FFF2-40B4-BE49-F238E27FC236}">
                <a16:creationId xmlns:a16="http://schemas.microsoft.com/office/drawing/2014/main" id="{74A1B891-F2FB-403F-862C-DB22BD0D6943}"/>
              </a:ext>
            </a:extLst>
          </p:cNvPr>
          <p:cNvSpPr/>
          <p:nvPr/>
        </p:nvSpPr>
        <p:spPr>
          <a:xfrm>
            <a:off x="0" y="-366979"/>
            <a:ext cx="12192000" cy="339287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pic>
        <p:nvPicPr>
          <p:cNvPr id="4" name="Image 3">
            <a:extLst>
              <a:ext uri="{FF2B5EF4-FFF2-40B4-BE49-F238E27FC236}">
                <a16:creationId xmlns:a16="http://schemas.microsoft.com/office/drawing/2014/main" id="{8F426524-3A9E-4887-831F-67D4C253D28C}"/>
              </a:ext>
            </a:extLst>
          </p:cNvPr>
          <p:cNvPicPr>
            <a:picLocks noChangeAspect="1"/>
          </p:cNvPicPr>
          <p:nvPr/>
        </p:nvPicPr>
        <p:blipFill>
          <a:blip r:embed="rId2"/>
          <a:stretch>
            <a:fillRect/>
          </a:stretch>
        </p:blipFill>
        <p:spPr>
          <a:xfrm>
            <a:off x="-1132904" y="769069"/>
            <a:ext cx="6836452" cy="6246586"/>
          </a:xfrm>
          <a:prstGeom prst="rect">
            <a:avLst/>
          </a:prstGeom>
        </p:spPr>
      </p:pic>
      <p:sp>
        <p:nvSpPr>
          <p:cNvPr id="6" name="Freeform: Shape 5">
            <a:extLst>
              <a:ext uri="{FF2B5EF4-FFF2-40B4-BE49-F238E27FC236}">
                <a16:creationId xmlns:a16="http://schemas.microsoft.com/office/drawing/2014/main" id="{ABE1098F-47A3-4310-86F4-FDBDB59D87A7}"/>
              </a:ext>
            </a:extLst>
          </p:cNvPr>
          <p:cNvSpPr/>
          <p:nvPr/>
        </p:nvSpPr>
        <p:spPr>
          <a:xfrm rot="16200000">
            <a:off x="381001" y="388069"/>
            <a:ext cx="6096000" cy="6858000"/>
          </a:xfrm>
          <a:custGeom>
            <a:avLst/>
            <a:gdLst>
              <a:gd name="connsiteX0" fmla="*/ 2780447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2167470 h 6858000"/>
              <a:gd name="connsiteX5" fmla="*/ 50743 w 6096000"/>
              <a:gd name="connsiteY5" fmla="*/ 2214793 h 6858000"/>
              <a:gd name="connsiteX6" fmla="*/ 2693233 w 6096000"/>
              <a:gd name="connsiteY6" fmla="*/ 4440918 h 6858000"/>
              <a:gd name="connsiteX7" fmla="*/ 5125675 w 6096000"/>
              <a:gd name="connsiteY7" fmla="*/ 4232893 h 6858000"/>
              <a:gd name="connsiteX8" fmla="*/ 5125675 w 6096000"/>
              <a:gd name="connsiteY8" fmla="*/ 4232894 h 6858000"/>
              <a:gd name="connsiteX9" fmla="*/ 4917651 w 6096000"/>
              <a:gd name="connsiteY9" fmla="*/ 18004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6858000">
                <a:moveTo>
                  <a:pt x="2780447" y="0"/>
                </a:moveTo>
                <a:lnTo>
                  <a:pt x="6096000" y="0"/>
                </a:lnTo>
                <a:lnTo>
                  <a:pt x="6096000" y="6858000"/>
                </a:lnTo>
                <a:lnTo>
                  <a:pt x="0" y="6858000"/>
                </a:lnTo>
                <a:lnTo>
                  <a:pt x="0" y="2167470"/>
                </a:lnTo>
                <a:lnTo>
                  <a:pt x="50743" y="2214793"/>
                </a:lnTo>
                <a:lnTo>
                  <a:pt x="2693233" y="4440918"/>
                </a:lnTo>
                <a:cubicBezTo>
                  <a:pt x="3422378" y="5055174"/>
                  <a:pt x="4511419" y="4962038"/>
                  <a:pt x="5125675" y="4232893"/>
                </a:cubicBezTo>
                <a:lnTo>
                  <a:pt x="5125675" y="4232894"/>
                </a:lnTo>
                <a:cubicBezTo>
                  <a:pt x="5739931" y="3503749"/>
                  <a:pt x="5646796" y="2414709"/>
                  <a:pt x="4917651" y="1800453"/>
                </a:cubicBezTo>
                <a:close/>
              </a:path>
            </a:pathLst>
          </a:custGeom>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DA476D56-4B9A-4C77-BE8E-1A456CD409C3}"/>
              </a:ext>
            </a:extLst>
          </p:cNvPr>
          <p:cNvSpPr/>
          <p:nvPr/>
        </p:nvSpPr>
        <p:spPr>
          <a:xfrm rot="18604094">
            <a:off x="-1560745" y="2646638"/>
            <a:ext cx="7089422" cy="3524783"/>
          </a:xfrm>
          <a:prstGeom prst="roundRect">
            <a:avLst>
              <a:gd name="adj" fmla="val 50000"/>
            </a:avLst>
          </a:prstGeom>
          <a:noFill/>
          <a:ln w="38100">
            <a:solidFill>
              <a:srgbClr val="226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2">
            <a:extLst>
              <a:ext uri="{FF2B5EF4-FFF2-40B4-BE49-F238E27FC236}">
                <a16:creationId xmlns:a16="http://schemas.microsoft.com/office/drawing/2014/main" id="{38439756-5432-4A6B-876C-FF01250404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20526761">
            <a:off x="11619886" y="76347"/>
            <a:ext cx="426744" cy="426744"/>
          </a:xfrm>
          <a:prstGeom prst="rect">
            <a:avLst/>
          </a:prstGeom>
        </p:spPr>
      </p:pic>
      <p:pic>
        <p:nvPicPr>
          <p:cNvPr id="16" name="Picture 2">
            <a:extLst>
              <a:ext uri="{FF2B5EF4-FFF2-40B4-BE49-F238E27FC236}">
                <a16:creationId xmlns:a16="http://schemas.microsoft.com/office/drawing/2014/main" id="{D595BCFD-6203-4E00-AD39-6341C96BDF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482644">
            <a:off x="205379" y="37540"/>
            <a:ext cx="426744" cy="426744"/>
          </a:xfrm>
          <a:prstGeom prst="rect">
            <a:avLst/>
          </a:prstGeom>
        </p:spPr>
      </p:pic>
      <p:grpSp>
        <p:nvGrpSpPr>
          <p:cNvPr id="17" name="Group 2">
            <a:extLst>
              <a:ext uri="{FF2B5EF4-FFF2-40B4-BE49-F238E27FC236}">
                <a16:creationId xmlns:a16="http://schemas.microsoft.com/office/drawing/2014/main" id="{02002AF9-6AF1-4BB6-828A-D8D73B72A679}"/>
              </a:ext>
            </a:extLst>
          </p:cNvPr>
          <p:cNvGrpSpPr>
            <a:grpSpLocks noChangeAspect="1"/>
          </p:cNvGrpSpPr>
          <p:nvPr/>
        </p:nvGrpSpPr>
        <p:grpSpPr>
          <a:xfrm rot="19426236">
            <a:off x="896441" y="179819"/>
            <a:ext cx="438150" cy="379834"/>
            <a:chOff x="0" y="0"/>
            <a:chExt cx="3196590" cy="2771140"/>
          </a:xfrm>
          <a:solidFill>
            <a:srgbClr val="2261DC"/>
          </a:solidFill>
        </p:grpSpPr>
        <p:sp>
          <p:nvSpPr>
            <p:cNvPr id="18" name="Freeform 3">
              <a:extLst>
                <a:ext uri="{FF2B5EF4-FFF2-40B4-BE49-F238E27FC236}">
                  <a16:creationId xmlns:a16="http://schemas.microsoft.com/office/drawing/2014/main" id="{261A06B6-47B0-4C51-9FFA-3B72C9F9E81B}"/>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sp>
        <p:nvSpPr>
          <p:cNvPr id="10" name="Rectangle: Rounded Corners 9">
            <a:extLst>
              <a:ext uri="{FF2B5EF4-FFF2-40B4-BE49-F238E27FC236}">
                <a16:creationId xmlns:a16="http://schemas.microsoft.com/office/drawing/2014/main" id="{1BD82743-34E6-4EC1-B715-1215D20B1AC9}"/>
              </a:ext>
            </a:extLst>
          </p:cNvPr>
          <p:cNvSpPr/>
          <p:nvPr/>
        </p:nvSpPr>
        <p:spPr>
          <a:xfrm rot="18623020">
            <a:off x="-3635483" y="4280008"/>
            <a:ext cx="4118827" cy="117816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79930128-4328-4DB5-AA11-78ECC6E839B4}"/>
              </a:ext>
            </a:extLst>
          </p:cNvPr>
          <p:cNvSpPr/>
          <p:nvPr/>
        </p:nvSpPr>
        <p:spPr>
          <a:xfrm rot="18581832">
            <a:off x="98987" y="7783743"/>
            <a:ext cx="3431547" cy="117816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52A7BB9F-04AB-4E89-B478-41AE9A6858A5}"/>
              </a:ext>
            </a:extLst>
          </p:cNvPr>
          <p:cNvSpPr/>
          <p:nvPr/>
        </p:nvSpPr>
        <p:spPr>
          <a:xfrm rot="18608156">
            <a:off x="1933663" y="8415029"/>
            <a:ext cx="1865311" cy="117816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gonal Stripe 4">
            <a:extLst>
              <a:ext uri="{FF2B5EF4-FFF2-40B4-BE49-F238E27FC236}">
                <a16:creationId xmlns:a16="http://schemas.microsoft.com/office/drawing/2014/main" id="{222434BF-72D7-4F3D-8E8B-2EEDAA7409D1}"/>
              </a:ext>
            </a:extLst>
          </p:cNvPr>
          <p:cNvSpPr/>
          <p:nvPr/>
        </p:nvSpPr>
        <p:spPr>
          <a:xfrm rot="5400000">
            <a:off x="4407796" y="-509154"/>
            <a:ext cx="7243277" cy="8303837"/>
          </a:xfrm>
          <a:prstGeom prst="diagStripe">
            <a:avLst>
              <a:gd name="adj" fmla="val 49134"/>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FFFF5F02-9BC1-4444-819C-FA5ED01C98BC}"/>
              </a:ext>
            </a:extLst>
          </p:cNvPr>
          <p:cNvSpPr txBox="1"/>
          <p:nvPr/>
        </p:nvSpPr>
        <p:spPr>
          <a:xfrm>
            <a:off x="4187831" y="-107182"/>
            <a:ext cx="7530667" cy="1015663"/>
          </a:xfrm>
          <a:prstGeom prst="rect">
            <a:avLst/>
          </a:prstGeom>
          <a:noFill/>
        </p:spPr>
        <p:txBody>
          <a:bodyPr wrap="square" rtlCol="0">
            <a:spAutoFit/>
          </a:bodyPr>
          <a:lstStyle/>
          <a:p>
            <a:pPr algn="ctr"/>
            <a:r>
              <a:rPr lang="en-US" sz="6000" dirty="0">
                <a:solidFill>
                  <a:srgbClr val="2261DC"/>
                </a:solidFill>
                <a:latin typeface="Concert One" pitchFamily="2" charset="0"/>
                <a:cs typeface="Consolas" panose="020B0609020204030204" pitchFamily="49" charset="0"/>
              </a:rPr>
              <a:t>conception</a:t>
            </a:r>
          </a:p>
        </p:txBody>
      </p:sp>
      <p:grpSp>
        <p:nvGrpSpPr>
          <p:cNvPr id="21" name="Group 2">
            <a:extLst>
              <a:ext uri="{FF2B5EF4-FFF2-40B4-BE49-F238E27FC236}">
                <a16:creationId xmlns:a16="http://schemas.microsoft.com/office/drawing/2014/main" id="{F48F7A14-2B63-4633-99AE-FEE4CCAC8F9C}"/>
              </a:ext>
            </a:extLst>
          </p:cNvPr>
          <p:cNvGrpSpPr>
            <a:grpSpLocks noChangeAspect="1"/>
          </p:cNvGrpSpPr>
          <p:nvPr/>
        </p:nvGrpSpPr>
        <p:grpSpPr>
          <a:xfrm rot="19597915">
            <a:off x="11487283" y="6213722"/>
            <a:ext cx="492262" cy="426744"/>
            <a:chOff x="0" y="0"/>
            <a:chExt cx="3196590" cy="2771140"/>
          </a:xfrm>
          <a:solidFill>
            <a:srgbClr val="2261DC"/>
          </a:solidFill>
        </p:grpSpPr>
        <p:sp>
          <p:nvSpPr>
            <p:cNvPr id="22" name="Freeform 3">
              <a:extLst>
                <a:ext uri="{FF2B5EF4-FFF2-40B4-BE49-F238E27FC236}">
                  <a16:creationId xmlns:a16="http://schemas.microsoft.com/office/drawing/2014/main" id="{7E6509DF-A555-43CE-8F08-1B16F54E6D05}"/>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20" name="Picture 2">
            <a:extLst>
              <a:ext uri="{FF2B5EF4-FFF2-40B4-BE49-F238E27FC236}">
                <a16:creationId xmlns:a16="http://schemas.microsoft.com/office/drawing/2014/main" id="{3E2107F2-37B8-4065-A44B-B904808D86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482644">
            <a:off x="10824963" y="6213722"/>
            <a:ext cx="426744" cy="426744"/>
          </a:xfrm>
          <a:prstGeom prst="rect">
            <a:avLst/>
          </a:prstGeom>
        </p:spPr>
      </p:pic>
      <p:sp>
        <p:nvSpPr>
          <p:cNvPr id="19" name="ZoneTexte 18">
            <a:extLst>
              <a:ext uri="{FF2B5EF4-FFF2-40B4-BE49-F238E27FC236}">
                <a16:creationId xmlns:a16="http://schemas.microsoft.com/office/drawing/2014/main" id="{EAC4D6C4-8FBD-481A-BC80-5CF8F34D16EB}"/>
              </a:ext>
            </a:extLst>
          </p:cNvPr>
          <p:cNvSpPr txBox="1"/>
          <p:nvPr/>
        </p:nvSpPr>
        <p:spPr>
          <a:xfrm>
            <a:off x="5190810" y="856897"/>
            <a:ext cx="6759116" cy="4737322"/>
          </a:xfrm>
          <a:prstGeom prst="rect">
            <a:avLst/>
          </a:prstGeom>
          <a:noFill/>
        </p:spPr>
        <p:txBody>
          <a:bodyPr wrap="square">
            <a:spAutoFit/>
          </a:bodyPr>
          <a:lstStyle/>
          <a:p>
            <a:pPr algn="just">
              <a:lnSpc>
                <a:spcPct val="200000"/>
              </a:lnSpc>
            </a:pPr>
            <a:r>
              <a:rPr lang="fr-FR" sz="2200" dirty="0">
                <a:latin typeface="Concert One"/>
              </a:rPr>
              <a:t>La conception de notre application. Elle a pour but de rendre flexible la gestion des Supports. En d’autre terme, elle doit répondre à la question : comment faire ? </a:t>
            </a:r>
          </a:p>
          <a:p>
            <a:pPr algn="just">
              <a:lnSpc>
                <a:spcPct val="200000"/>
              </a:lnSpc>
            </a:pPr>
            <a:r>
              <a:rPr lang="fr-FR" sz="2200" dirty="0">
                <a:latin typeface="Concert One"/>
              </a:rPr>
              <a:t>La phase de conception d’un système d’information nécessite des méthodes permettant de mettre en place un modèle. UML sera utilisé pour produire les différents diagrammes.</a:t>
            </a:r>
            <a:endParaRPr lang="fr-ML" sz="2200" dirty="0">
              <a:latin typeface="Concert One"/>
            </a:endParaRPr>
          </a:p>
        </p:txBody>
      </p:sp>
      <p:sp>
        <p:nvSpPr>
          <p:cNvPr id="24" name="Espace réservé du numéro de diapositive 4">
            <a:extLst>
              <a:ext uri="{FF2B5EF4-FFF2-40B4-BE49-F238E27FC236}">
                <a16:creationId xmlns:a16="http://schemas.microsoft.com/office/drawing/2014/main" id="{A75C0707-8281-4F62-AFAF-F19AFCD1BC5B}"/>
              </a:ext>
            </a:extLst>
          </p:cNvPr>
          <p:cNvSpPr>
            <a:spLocks noGrp="1"/>
          </p:cNvSpPr>
          <p:nvPr>
            <p:ph type="sldNum" sz="quarter" idx="12"/>
          </p:nvPr>
        </p:nvSpPr>
        <p:spPr>
          <a:xfrm>
            <a:off x="5918923" y="6111240"/>
            <a:ext cx="716280" cy="6375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13</a:t>
            </a:r>
          </a:p>
        </p:txBody>
      </p:sp>
    </p:spTree>
    <p:extLst>
      <p:ext uri="{BB962C8B-B14F-4D97-AF65-F5344CB8AC3E}">
        <p14:creationId xmlns:p14="http://schemas.microsoft.com/office/powerpoint/2010/main" val="262638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16000" decel="84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42" presetClass="path" presetSubtype="0" accel="50000" decel="50000" fill="hold" grpId="0" nodeType="withEffect">
                                  <p:stCondLst>
                                    <p:cond delay="500"/>
                                  </p:stCondLst>
                                  <p:childTnLst>
                                    <p:animMotion origin="layout" path="M -3.125E-6 -0.00231 L 0.14961 -0.31481 " pathEditMode="relative" rAng="0" ptsTypes="AA">
                                      <p:cBhvr>
                                        <p:cTn id="10" dur="1000" fill="hold"/>
                                        <p:tgtEl>
                                          <p:spTgt spid="10"/>
                                        </p:tgtEl>
                                        <p:attrNameLst>
                                          <p:attrName>ppt_x</p:attrName>
                                          <p:attrName>ppt_y</p:attrName>
                                        </p:attrNameLst>
                                      </p:cBhvr>
                                      <p:rCtr x="7487" y="-15625"/>
                                    </p:animMotion>
                                  </p:childTnLst>
                                </p:cTn>
                              </p:par>
                              <p:par>
                                <p:cTn id="11" presetID="42" presetClass="path" presetSubtype="0" accel="50000" decel="50000" fill="hold" grpId="0" nodeType="withEffect">
                                  <p:stCondLst>
                                    <p:cond delay="500"/>
                                  </p:stCondLst>
                                  <p:childTnLst>
                                    <p:animMotion origin="layout" path="M 1.875E-6 -0.00231 L 0.14961 -0.31481 " pathEditMode="relative" rAng="0" ptsTypes="AA">
                                      <p:cBhvr>
                                        <p:cTn id="12" dur="1000" fill="hold"/>
                                        <p:tgtEl>
                                          <p:spTgt spid="9"/>
                                        </p:tgtEl>
                                        <p:attrNameLst>
                                          <p:attrName>ppt_x</p:attrName>
                                          <p:attrName>ppt_y</p:attrName>
                                        </p:attrNameLst>
                                      </p:cBhvr>
                                      <p:rCtr x="7474" y="-15625"/>
                                    </p:animMotion>
                                  </p:childTnLst>
                                </p:cTn>
                              </p:par>
                              <p:par>
                                <p:cTn id="13" presetID="42" presetClass="path" presetSubtype="0" accel="50000" decel="50000" fill="hold" grpId="0" nodeType="withEffect">
                                  <p:stCondLst>
                                    <p:cond delay="500"/>
                                  </p:stCondLst>
                                  <p:childTnLst>
                                    <p:animMotion origin="layout" path="M 3.95833E-6 -0.00231 L 0.14961 -0.31481 " pathEditMode="relative" rAng="0" ptsTypes="AA">
                                      <p:cBhvr>
                                        <p:cTn id="14" dur="1000" fill="hold"/>
                                        <p:tgtEl>
                                          <p:spTgt spid="11"/>
                                        </p:tgtEl>
                                        <p:attrNameLst>
                                          <p:attrName>ppt_x</p:attrName>
                                          <p:attrName>ppt_y</p:attrName>
                                        </p:attrNameLst>
                                      </p:cBhvr>
                                      <p:rCtr x="7474" y="-15625"/>
                                    </p:animMotion>
                                  </p:childTnLst>
                                </p:cTn>
                              </p:par>
                              <p:par>
                                <p:cTn id="15" presetID="10" presetClass="entr" presetSubtype="0" fill="hold" grpId="0"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3" presetClass="entr" presetSubtype="16" fill="hold" grpId="0" nodeType="withEffect">
                                  <p:stCondLst>
                                    <p:cond delay="500"/>
                                  </p:stCondLst>
                                  <p:iterate type="lt">
                                    <p:tmPct val="10000"/>
                                  </p:iterate>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childTnLst>
                                </p:cTn>
                              </p:par>
                              <p:par>
                                <p:cTn id="22" presetID="49" presetClass="entr" presetSubtype="0" decel="100000" fill="hold" nodeType="withEffect">
                                  <p:stCondLst>
                                    <p:cond delay="175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250" fill="hold"/>
                                        <p:tgtEl>
                                          <p:spTgt spid="15"/>
                                        </p:tgtEl>
                                        <p:attrNameLst>
                                          <p:attrName>ppt_w</p:attrName>
                                        </p:attrNameLst>
                                      </p:cBhvr>
                                      <p:tavLst>
                                        <p:tav tm="0">
                                          <p:val>
                                            <p:fltVal val="0"/>
                                          </p:val>
                                        </p:tav>
                                        <p:tav tm="100000">
                                          <p:val>
                                            <p:strVal val="#ppt_w"/>
                                          </p:val>
                                        </p:tav>
                                      </p:tavLst>
                                    </p:anim>
                                    <p:anim calcmode="lin" valueType="num">
                                      <p:cBhvr>
                                        <p:cTn id="25" dur="1250" fill="hold"/>
                                        <p:tgtEl>
                                          <p:spTgt spid="15"/>
                                        </p:tgtEl>
                                        <p:attrNameLst>
                                          <p:attrName>ppt_h</p:attrName>
                                        </p:attrNameLst>
                                      </p:cBhvr>
                                      <p:tavLst>
                                        <p:tav tm="0">
                                          <p:val>
                                            <p:fltVal val="0"/>
                                          </p:val>
                                        </p:tav>
                                        <p:tav tm="100000">
                                          <p:val>
                                            <p:strVal val="#ppt_h"/>
                                          </p:val>
                                        </p:tav>
                                      </p:tavLst>
                                    </p:anim>
                                    <p:anim calcmode="lin" valueType="num">
                                      <p:cBhvr>
                                        <p:cTn id="26" dur="1250" fill="hold"/>
                                        <p:tgtEl>
                                          <p:spTgt spid="15"/>
                                        </p:tgtEl>
                                        <p:attrNameLst>
                                          <p:attrName>style.rotation</p:attrName>
                                        </p:attrNameLst>
                                      </p:cBhvr>
                                      <p:tavLst>
                                        <p:tav tm="0">
                                          <p:val>
                                            <p:fltVal val="360"/>
                                          </p:val>
                                        </p:tav>
                                        <p:tav tm="100000">
                                          <p:val>
                                            <p:fltVal val="0"/>
                                          </p:val>
                                        </p:tav>
                                      </p:tavLst>
                                    </p:anim>
                                    <p:animEffect transition="in" filter="fade">
                                      <p:cBhvr>
                                        <p:cTn id="27" dur="1250"/>
                                        <p:tgtEl>
                                          <p:spTgt spid="15"/>
                                        </p:tgtEl>
                                      </p:cBhvr>
                                    </p:animEffect>
                                  </p:childTnLst>
                                </p:cTn>
                              </p:par>
                              <p:par>
                                <p:cTn id="28" presetID="49" presetClass="entr" presetSubtype="0" decel="100000" fill="hold" nodeType="withEffect">
                                  <p:stCondLst>
                                    <p:cond delay="750"/>
                                  </p:stCondLst>
                                  <p:childTnLst>
                                    <p:set>
                                      <p:cBhvr>
                                        <p:cTn id="29" dur="1" fill="hold">
                                          <p:stCondLst>
                                            <p:cond delay="0"/>
                                          </p:stCondLst>
                                        </p:cTn>
                                        <p:tgtEl>
                                          <p:spTgt spid="20"/>
                                        </p:tgtEl>
                                        <p:attrNameLst>
                                          <p:attrName>style.visibility</p:attrName>
                                        </p:attrNameLst>
                                      </p:cBhvr>
                                      <p:to>
                                        <p:strVal val="visible"/>
                                      </p:to>
                                    </p:set>
                                    <p:anim calcmode="lin" valueType="num">
                                      <p:cBhvr>
                                        <p:cTn id="30" dur="1250" fill="hold"/>
                                        <p:tgtEl>
                                          <p:spTgt spid="20"/>
                                        </p:tgtEl>
                                        <p:attrNameLst>
                                          <p:attrName>ppt_w</p:attrName>
                                        </p:attrNameLst>
                                      </p:cBhvr>
                                      <p:tavLst>
                                        <p:tav tm="0">
                                          <p:val>
                                            <p:fltVal val="0"/>
                                          </p:val>
                                        </p:tav>
                                        <p:tav tm="100000">
                                          <p:val>
                                            <p:strVal val="#ppt_w"/>
                                          </p:val>
                                        </p:tav>
                                      </p:tavLst>
                                    </p:anim>
                                    <p:anim calcmode="lin" valueType="num">
                                      <p:cBhvr>
                                        <p:cTn id="31" dur="1250" fill="hold"/>
                                        <p:tgtEl>
                                          <p:spTgt spid="20"/>
                                        </p:tgtEl>
                                        <p:attrNameLst>
                                          <p:attrName>ppt_h</p:attrName>
                                        </p:attrNameLst>
                                      </p:cBhvr>
                                      <p:tavLst>
                                        <p:tav tm="0">
                                          <p:val>
                                            <p:fltVal val="0"/>
                                          </p:val>
                                        </p:tav>
                                        <p:tav tm="100000">
                                          <p:val>
                                            <p:strVal val="#ppt_h"/>
                                          </p:val>
                                        </p:tav>
                                      </p:tavLst>
                                    </p:anim>
                                    <p:anim calcmode="lin" valueType="num">
                                      <p:cBhvr>
                                        <p:cTn id="32" dur="1250" fill="hold"/>
                                        <p:tgtEl>
                                          <p:spTgt spid="20"/>
                                        </p:tgtEl>
                                        <p:attrNameLst>
                                          <p:attrName>style.rotation</p:attrName>
                                        </p:attrNameLst>
                                      </p:cBhvr>
                                      <p:tavLst>
                                        <p:tav tm="0">
                                          <p:val>
                                            <p:fltVal val="360"/>
                                          </p:val>
                                        </p:tav>
                                        <p:tav tm="100000">
                                          <p:val>
                                            <p:fltVal val="0"/>
                                          </p:val>
                                        </p:tav>
                                      </p:tavLst>
                                    </p:anim>
                                    <p:animEffect transition="in" filter="fade">
                                      <p:cBhvr>
                                        <p:cTn id="33" dur="1250"/>
                                        <p:tgtEl>
                                          <p:spTgt spid="20"/>
                                        </p:tgtEl>
                                      </p:cBhvr>
                                    </p:animEffect>
                                  </p:childTnLst>
                                </p:cTn>
                              </p:par>
                              <p:par>
                                <p:cTn id="34" presetID="49" presetClass="entr" presetSubtype="0" decel="100000" fill="hold" nodeType="withEffect">
                                  <p:stCondLst>
                                    <p:cond delay="2250"/>
                                  </p:stCondLst>
                                  <p:childTnLst>
                                    <p:set>
                                      <p:cBhvr>
                                        <p:cTn id="35" dur="1" fill="hold">
                                          <p:stCondLst>
                                            <p:cond delay="0"/>
                                          </p:stCondLst>
                                        </p:cTn>
                                        <p:tgtEl>
                                          <p:spTgt spid="16"/>
                                        </p:tgtEl>
                                        <p:attrNameLst>
                                          <p:attrName>style.visibility</p:attrName>
                                        </p:attrNameLst>
                                      </p:cBhvr>
                                      <p:to>
                                        <p:strVal val="visible"/>
                                      </p:to>
                                    </p:set>
                                    <p:anim calcmode="lin" valueType="num">
                                      <p:cBhvr>
                                        <p:cTn id="36" dur="1250" fill="hold"/>
                                        <p:tgtEl>
                                          <p:spTgt spid="16"/>
                                        </p:tgtEl>
                                        <p:attrNameLst>
                                          <p:attrName>ppt_w</p:attrName>
                                        </p:attrNameLst>
                                      </p:cBhvr>
                                      <p:tavLst>
                                        <p:tav tm="0">
                                          <p:val>
                                            <p:fltVal val="0"/>
                                          </p:val>
                                        </p:tav>
                                        <p:tav tm="100000">
                                          <p:val>
                                            <p:strVal val="#ppt_w"/>
                                          </p:val>
                                        </p:tav>
                                      </p:tavLst>
                                    </p:anim>
                                    <p:anim calcmode="lin" valueType="num">
                                      <p:cBhvr>
                                        <p:cTn id="37" dur="1250" fill="hold"/>
                                        <p:tgtEl>
                                          <p:spTgt spid="16"/>
                                        </p:tgtEl>
                                        <p:attrNameLst>
                                          <p:attrName>ppt_h</p:attrName>
                                        </p:attrNameLst>
                                      </p:cBhvr>
                                      <p:tavLst>
                                        <p:tav tm="0">
                                          <p:val>
                                            <p:fltVal val="0"/>
                                          </p:val>
                                        </p:tav>
                                        <p:tav tm="100000">
                                          <p:val>
                                            <p:strVal val="#ppt_h"/>
                                          </p:val>
                                        </p:tav>
                                      </p:tavLst>
                                    </p:anim>
                                    <p:anim calcmode="lin" valueType="num">
                                      <p:cBhvr>
                                        <p:cTn id="38" dur="1250" fill="hold"/>
                                        <p:tgtEl>
                                          <p:spTgt spid="16"/>
                                        </p:tgtEl>
                                        <p:attrNameLst>
                                          <p:attrName>style.rotation</p:attrName>
                                        </p:attrNameLst>
                                      </p:cBhvr>
                                      <p:tavLst>
                                        <p:tav tm="0">
                                          <p:val>
                                            <p:fltVal val="360"/>
                                          </p:val>
                                        </p:tav>
                                        <p:tav tm="100000">
                                          <p:val>
                                            <p:fltVal val="0"/>
                                          </p:val>
                                        </p:tav>
                                      </p:tavLst>
                                    </p:anim>
                                    <p:animEffect transition="in" filter="fade">
                                      <p:cBhvr>
                                        <p:cTn id="39" dur="1250"/>
                                        <p:tgtEl>
                                          <p:spTgt spid="16"/>
                                        </p:tgtEl>
                                      </p:cBhvr>
                                    </p:animEffect>
                                  </p:childTnLst>
                                </p:cTn>
                              </p:par>
                              <p:par>
                                <p:cTn id="40" presetID="47" presetClass="entr" presetSubtype="0" fill="hold" nodeType="withEffect">
                                  <p:stCondLst>
                                    <p:cond delay="1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5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9" grpId="0" animBg="1"/>
      <p:bldP spid="11" grpId="0" animBg="1"/>
      <p:bldP spid="5" grpId="0" animBg="1"/>
      <p:bldP spid="13"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 coins arrondis 20">
            <a:extLst>
              <a:ext uri="{FF2B5EF4-FFF2-40B4-BE49-F238E27FC236}">
                <a16:creationId xmlns:a16="http://schemas.microsoft.com/office/drawing/2014/main" id="{7B0C0983-838F-40AA-A6E2-85E17D917C36}"/>
              </a:ext>
            </a:extLst>
          </p:cNvPr>
          <p:cNvSpPr/>
          <p:nvPr/>
        </p:nvSpPr>
        <p:spPr>
          <a:xfrm>
            <a:off x="0" y="-366980"/>
            <a:ext cx="12192000" cy="4817059"/>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pic>
        <p:nvPicPr>
          <p:cNvPr id="2" name="Image 1">
            <a:extLst>
              <a:ext uri="{FF2B5EF4-FFF2-40B4-BE49-F238E27FC236}">
                <a16:creationId xmlns:a16="http://schemas.microsoft.com/office/drawing/2014/main" id="{5421AABB-9EA7-40A2-A72D-69A5638D8C2E}"/>
              </a:ext>
            </a:extLst>
          </p:cNvPr>
          <p:cNvPicPr>
            <a:picLocks noChangeAspect="1"/>
          </p:cNvPicPr>
          <p:nvPr/>
        </p:nvPicPr>
        <p:blipFill>
          <a:blip r:embed="rId2"/>
          <a:stretch>
            <a:fillRect/>
          </a:stretch>
        </p:blipFill>
        <p:spPr>
          <a:xfrm>
            <a:off x="-1854551" y="45251"/>
            <a:ext cx="8146858" cy="6858000"/>
          </a:xfrm>
          <a:prstGeom prst="rect">
            <a:avLst/>
          </a:prstGeom>
        </p:spPr>
      </p:pic>
      <p:sp>
        <p:nvSpPr>
          <p:cNvPr id="10" name="Freeform: Shape 9">
            <a:extLst>
              <a:ext uri="{FF2B5EF4-FFF2-40B4-BE49-F238E27FC236}">
                <a16:creationId xmlns:a16="http://schemas.microsoft.com/office/drawing/2014/main" id="{4426F88A-5098-4544-B250-329B7CA3381A}"/>
              </a:ext>
            </a:extLst>
          </p:cNvPr>
          <p:cNvSpPr/>
          <p:nvPr/>
        </p:nvSpPr>
        <p:spPr>
          <a:xfrm>
            <a:off x="3130680" y="0"/>
            <a:ext cx="9061321" cy="6858000"/>
          </a:xfrm>
          <a:custGeom>
            <a:avLst/>
            <a:gdLst>
              <a:gd name="connsiteX0" fmla="*/ 0 w 9061321"/>
              <a:gd name="connsiteY0" fmla="*/ 0 h 6858000"/>
              <a:gd name="connsiteX1" fmla="*/ 9061321 w 9061321"/>
              <a:gd name="connsiteY1" fmla="*/ 0 h 6858000"/>
              <a:gd name="connsiteX2" fmla="*/ 9061321 w 9061321"/>
              <a:gd name="connsiteY2" fmla="*/ 6858000 h 6858000"/>
              <a:gd name="connsiteX3" fmla="*/ 3017658 w 9061321"/>
              <a:gd name="connsiteY3" fmla="*/ 6858000 h 6858000"/>
              <a:gd name="connsiteX4" fmla="*/ 0 w 906132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1321" h="6858000">
                <a:moveTo>
                  <a:pt x="0" y="0"/>
                </a:moveTo>
                <a:lnTo>
                  <a:pt x="9061321" y="0"/>
                </a:lnTo>
                <a:lnTo>
                  <a:pt x="9061321" y="6858000"/>
                </a:lnTo>
                <a:lnTo>
                  <a:pt x="3017658"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36EA1BC4-7E48-4B1C-9694-71BF5B45A0D4}"/>
              </a:ext>
            </a:extLst>
          </p:cNvPr>
          <p:cNvSpPr/>
          <p:nvPr/>
        </p:nvSpPr>
        <p:spPr>
          <a:xfrm>
            <a:off x="0" y="3284192"/>
            <a:ext cx="1572548" cy="3573809"/>
          </a:xfrm>
          <a:custGeom>
            <a:avLst/>
            <a:gdLst>
              <a:gd name="connsiteX0" fmla="*/ 0 w 1572548"/>
              <a:gd name="connsiteY0" fmla="*/ 0 h 3573809"/>
              <a:gd name="connsiteX1" fmla="*/ 1572548 w 1572548"/>
              <a:gd name="connsiteY1" fmla="*/ 3573809 h 3573809"/>
              <a:gd name="connsiteX2" fmla="*/ 0 w 1572548"/>
              <a:gd name="connsiteY2" fmla="*/ 3573809 h 3573809"/>
              <a:gd name="connsiteX3" fmla="*/ 0 w 1572548"/>
              <a:gd name="connsiteY3" fmla="*/ 0 h 3573809"/>
            </a:gdLst>
            <a:ahLst/>
            <a:cxnLst>
              <a:cxn ang="0">
                <a:pos x="connsiteX0" y="connsiteY0"/>
              </a:cxn>
              <a:cxn ang="0">
                <a:pos x="connsiteX1" y="connsiteY1"/>
              </a:cxn>
              <a:cxn ang="0">
                <a:pos x="connsiteX2" y="connsiteY2"/>
              </a:cxn>
              <a:cxn ang="0">
                <a:pos x="connsiteX3" y="connsiteY3"/>
              </a:cxn>
            </a:cxnLst>
            <a:rect l="l" t="t" r="r" b="b"/>
            <a:pathLst>
              <a:path w="1572548" h="3573809">
                <a:moveTo>
                  <a:pt x="0" y="0"/>
                </a:moveTo>
                <a:lnTo>
                  <a:pt x="1572548" y="3573809"/>
                </a:lnTo>
                <a:lnTo>
                  <a:pt x="0" y="3573809"/>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Isosceles Triangle 11">
            <a:extLst>
              <a:ext uri="{FF2B5EF4-FFF2-40B4-BE49-F238E27FC236}">
                <a16:creationId xmlns:a16="http://schemas.microsoft.com/office/drawing/2014/main" id="{DB6BA114-B1DF-4F07-AFA5-328E63ED4ADA}"/>
              </a:ext>
            </a:extLst>
          </p:cNvPr>
          <p:cNvSpPr/>
          <p:nvPr/>
        </p:nvSpPr>
        <p:spPr>
          <a:xfrm flipV="1">
            <a:off x="3130680" y="0"/>
            <a:ext cx="3399212" cy="2000926"/>
          </a:xfrm>
          <a:prstGeom prst="triangle">
            <a:avLst>
              <a:gd name="adj" fmla="val 2609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7A4200-4508-4788-9395-03FE24F1EA31}"/>
              </a:ext>
            </a:extLst>
          </p:cNvPr>
          <p:cNvSpPr txBox="1"/>
          <p:nvPr/>
        </p:nvSpPr>
        <p:spPr>
          <a:xfrm>
            <a:off x="6603922" y="2694326"/>
            <a:ext cx="4100803" cy="1015663"/>
          </a:xfrm>
          <a:prstGeom prst="rect">
            <a:avLst/>
          </a:prstGeom>
          <a:noFill/>
        </p:spPr>
        <p:txBody>
          <a:bodyPr wrap="none" rtlCol="0">
            <a:spAutoFit/>
          </a:bodyPr>
          <a:lstStyle/>
          <a:p>
            <a:r>
              <a:rPr lang="fr-FR" sz="6000" dirty="0">
                <a:solidFill>
                  <a:srgbClr val="0070C0"/>
                </a:solidFill>
                <a:latin typeface="Fira Sans" panose="020B0803050000020004" pitchFamily="34" charset="0"/>
                <a:ea typeface="Fira Sans" panose="020B0803050000020004" pitchFamily="34" charset="0"/>
              </a:rPr>
              <a:t>Réalisation</a:t>
            </a:r>
          </a:p>
        </p:txBody>
      </p:sp>
      <p:pic>
        <p:nvPicPr>
          <p:cNvPr id="16" name="Picture 4">
            <a:extLst>
              <a:ext uri="{FF2B5EF4-FFF2-40B4-BE49-F238E27FC236}">
                <a16:creationId xmlns:a16="http://schemas.microsoft.com/office/drawing/2014/main" id="{8D83D4A6-969F-47E0-BA11-F49E7064E2D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46043"/>
          <a:stretch/>
        </p:blipFill>
        <p:spPr>
          <a:xfrm>
            <a:off x="1086294" y="5788562"/>
            <a:ext cx="4635180" cy="531555"/>
          </a:xfrm>
          <a:prstGeom prst="rect">
            <a:avLst/>
          </a:prstGeom>
        </p:spPr>
      </p:pic>
      <p:pic>
        <p:nvPicPr>
          <p:cNvPr id="17" name="Picture 2">
            <a:extLst>
              <a:ext uri="{FF2B5EF4-FFF2-40B4-BE49-F238E27FC236}">
                <a16:creationId xmlns:a16="http://schemas.microsoft.com/office/drawing/2014/main" id="{898BB341-AC61-469A-8320-565F27E7D3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0364851">
            <a:off x="10296668" y="387418"/>
            <a:ext cx="426744" cy="426744"/>
          </a:xfrm>
          <a:prstGeom prst="rect">
            <a:avLst/>
          </a:prstGeom>
        </p:spPr>
      </p:pic>
      <p:sp>
        <p:nvSpPr>
          <p:cNvPr id="18" name="Rectangle 17">
            <a:extLst>
              <a:ext uri="{FF2B5EF4-FFF2-40B4-BE49-F238E27FC236}">
                <a16:creationId xmlns:a16="http://schemas.microsoft.com/office/drawing/2014/main" id="{082E2EF6-B20A-43B1-8F58-DAD9405C348E}"/>
              </a:ext>
            </a:extLst>
          </p:cNvPr>
          <p:cNvSpPr/>
          <p:nvPr/>
        </p:nvSpPr>
        <p:spPr>
          <a:xfrm rot="19215182">
            <a:off x="11457880" y="4755408"/>
            <a:ext cx="371789" cy="3869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2">
            <a:extLst>
              <a:ext uri="{FF2B5EF4-FFF2-40B4-BE49-F238E27FC236}">
                <a16:creationId xmlns:a16="http://schemas.microsoft.com/office/drawing/2014/main" id="{F25A4A14-8508-4287-A5EF-DA11EE622E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0364851">
            <a:off x="6715945" y="387418"/>
            <a:ext cx="426744" cy="426744"/>
          </a:xfrm>
          <a:prstGeom prst="rect">
            <a:avLst/>
          </a:prstGeom>
        </p:spPr>
      </p:pic>
      <p:pic>
        <p:nvPicPr>
          <p:cNvPr id="20" name="Picture 2">
            <a:extLst>
              <a:ext uri="{FF2B5EF4-FFF2-40B4-BE49-F238E27FC236}">
                <a16:creationId xmlns:a16="http://schemas.microsoft.com/office/drawing/2014/main" id="{CB02AD50-871F-451D-AC00-EFB1D792A4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8938992" y="5741921"/>
            <a:ext cx="3122230" cy="1483059"/>
          </a:xfrm>
          <a:prstGeom prst="rect">
            <a:avLst/>
          </a:prstGeom>
        </p:spPr>
      </p:pic>
      <p:sp>
        <p:nvSpPr>
          <p:cNvPr id="22" name="Rectangle: Rounded Corners 21">
            <a:extLst>
              <a:ext uri="{FF2B5EF4-FFF2-40B4-BE49-F238E27FC236}">
                <a16:creationId xmlns:a16="http://schemas.microsoft.com/office/drawing/2014/main" id="{E1426608-D9FE-4BD8-B3E0-55FC443993C4}"/>
              </a:ext>
            </a:extLst>
          </p:cNvPr>
          <p:cNvSpPr/>
          <p:nvPr/>
        </p:nvSpPr>
        <p:spPr>
          <a:xfrm rot="16200000">
            <a:off x="8052672" y="2504897"/>
            <a:ext cx="82301" cy="2265719"/>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3F67418-5AEE-4791-B054-55F05A9CE985}"/>
              </a:ext>
            </a:extLst>
          </p:cNvPr>
          <p:cNvSpPr/>
          <p:nvPr/>
        </p:nvSpPr>
        <p:spPr>
          <a:xfrm rot="19215182">
            <a:off x="5699703" y="2165573"/>
            <a:ext cx="371789" cy="3869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48359E1-DE2D-4473-BB0F-C22D45C6D968}"/>
              </a:ext>
            </a:extLst>
          </p:cNvPr>
          <p:cNvSpPr/>
          <p:nvPr/>
        </p:nvSpPr>
        <p:spPr>
          <a:xfrm>
            <a:off x="11756580" y="-1"/>
            <a:ext cx="497747" cy="29430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Espace réservé du numéro de diapositive 4">
            <a:extLst>
              <a:ext uri="{FF2B5EF4-FFF2-40B4-BE49-F238E27FC236}">
                <a16:creationId xmlns:a16="http://schemas.microsoft.com/office/drawing/2014/main" id="{996CA6A6-692F-4A16-B0D9-AE98BEE91238}"/>
              </a:ext>
            </a:extLst>
          </p:cNvPr>
          <p:cNvSpPr>
            <a:spLocks noGrp="1"/>
          </p:cNvSpPr>
          <p:nvPr>
            <p:ph type="sldNum" sz="quarter" idx="12"/>
          </p:nvPr>
        </p:nvSpPr>
        <p:spPr>
          <a:xfrm>
            <a:off x="6165666" y="6111240"/>
            <a:ext cx="716280" cy="6375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14</a:t>
            </a:r>
          </a:p>
        </p:txBody>
      </p:sp>
    </p:spTree>
    <p:extLst>
      <p:ext uri="{BB962C8B-B14F-4D97-AF65-F5344CB8AC3E}">
        <p14:creationId xmlns:p14="http://schemas.microsoft.com/office/powerpoint/2010/main" val="2935209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8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58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5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2" presetClass="entr" presetSubtype="1" accel="22000" decel="60000"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750" fill="hold"/>
                                        <p:tgtEl>
                                          <p:spTgt spid="24"/>
                                        </p:tgtEl>
                                        <p:attrNameLst>
                                          <p:attrName>ppt_x</p:attrName>
                                        </p:attrNameLst>
                                      </p:cBhvr>
                                      <p:tavLst>
                                        <p:tav tm="0">
                                          <p:val>
                                            <p:strVal val="#ppt_x"/>
                                          </p:val>
                                        </p:tav>
                                        <p:tav tm="100000">
                                          <p:val>
                                            <p:strVal val="#ppt_x"/>
                                          </p:val>
                                        </p:tav>
                                      </p:tavLst>
                                    </p:anim>
                                    <p:anim calcmode="lin" valueType="num">
                                      <p:cBhvr additive="base">
                                        <p:cTn id="19" dur="750" fill="hold"/>
                                        <p:tgtEl>
                                          <p:spTgt spid="24"/>
                                        </p:tgtEl>
                                        <p:attrNameLst>
                                          <p:attrName>ppt_y</p:attrName>
                                        </p:attrNameLst>
                                      </p:cBhvr>
                                      <p:tavLst>
                                        <p:tav tm="0">
                                          <p:val>
                                            <p:strVal val="0-#ppt_h/2"/>
                                          </p:val>
                                        </p:tav>
                                        <p:tav tm="100000">
                                          <p:val>
                                            <p:strVal val="#ppt_y"/>
                                          </p:val>
                                        </p:tav>
                                      </p:tavLst>
                                    </p:anim>
                                  </p:childTnLst>
                                </p:cTn>
                              </p:par>
                              <p:par>
                                <p:cTn id="20" presetID="2" presetClass="entr" presetSubtype="4" accel="30000" decel="70000" fill="hold" grpId="0" nodeType="withEffect">
                                  <p:stCondLst>
                                    <p:cond delay="1750"/>
                                  </p:stCondLst>
                                  <p:iterate type="wd">
                                    <p:tmPct val="10000"/>
                                  </p:iterate>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750" fill="hold"/>
                                        <p:tgtEl>
                                          <p:spTgt spid="15"/>
                                        </p:tgtEl>
                                        <p:attrNameLst>
                                          <p:attrName>ppt_x</p:attrName>
                                        </p:attrNameLst>
                                      </p:cBhvr>
                                      <p:tavLst>
                                        <p:tav tm="0">
                                          <p:val>
                                            <p:strVal val="#ppt_x"/>
                                          </p:val>
                                        </p:tav>
                                        <p:tav tm="100000">
                                          <p:val>
                                            <p:strVal val="#ppt_x"/>
                                          </p:val>
                                        </p:tav>
                                      </p:tavLst>
                                    </p:anim>
                                    <p:anim calcmode="lin" valueType="num">
                                      <p:cBhvr additive="base">
                                        <p:cTn id="23" dur="750" fill="hold"/>
                                        <p:tgtEl>
                                          <p:spTgt spid="15"/>
                                        </p:tgtEl>
                                        <p:attrNameLst>
                                          <p:attrName>ppt_y</p:attrName>
                                        </p:attrNameLst>
                                      </p:cBhvr>
                                      <p:tavLst>
                                        <p:tav tm="0">
                                          <p:val>
                                            <p:strVal val="1+#ppt_h/2"/>
                                          </p:val>
                                        </p:tav>
                                        <p:tav tm="100000">
                                          <p:val>
                                            <p:strVal val="#ppt_y"/>
                                          </p:val>
                                        </p:tav>
                                      </p:tavLst>
                                    </p:anim>
                                  </p:childTnLst>
                                </p:cTn>
                              </p:par>
                              <p:par>
                                <p:cTn id="24" presetID="22" presetClass="entr" presetSubtype="8" fill="hold" grpId="0" nodeType="withEffect">
                                  <p:stCondLst>
                                    <p:cond delay="300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2" presetClass="entr" presetSubtype="4" accel="12000" decel="21000" fill="hold" nodeType="withEffect">
                                  <p:stCondLst>
                                    <p:cond delay="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49" presetClass="entr" presetSubtype="0" decel="100000" fill="hold" nodeType="withEffect">
                                  <p:stCondLst>
                                    <p:cond delay="2250"/>
                                  </p:st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anim calcmode="lin" valueType="num">
                                      <p:cBhvr>
                                        <p:cTn id="35" dur="1000" fill="hold"/>
                                        <p:tgtEl>
                                          <p:spTgt spid="19"/>
                                        </p:tgtEl>
                                        <p:attrNameLst>
                                          <p:attrName>style.rotation</p:attrName>
                                        </p:attrNameLst>
                                      </p:cBhvr>
                                      <p:tavLst>
                                        <p:tav tm="0">
                                          <p:val>
                                            <p:fltVal val="360"/>
                                          </p:val>
                                        </p:tav>
                                        <p:tav tm="100000">
                                          <p:val>
                                            <p:fltVal val="0"/>
                                          </p:val>
                                        </p:tav>
                                      </p:tavLst>
                                    </p:anim>
                                    <p:animEffect transition="in" filter="fade">
                                      <p:cBhvr>
                                        <p:cTn id="36" dur="1000"/>
                                        <p:tgtEl>
                                          <p:spTgt spid="19"/>
                                        </p:tgtEl>
                                      </p:cBhvr>
                                    </p:animEffect>
                                  </p:childTnLst>
                                </p:cTn>
                              </p:par>
                              <p:par>
                                <p:cTn id="37" presetID="49" presetClass="entr" presetSubtype="0" decel="100000" fill="hold" nodeType="withEffect">
                                  <p:stCondLst>
                                    <p:cond delay="25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1000" fill="hold"/>
                                        <p:tgtEl>
                                          <p:spTgt spid="17"/>
                                        </p:tgtEl>
                                        <p:attrNameLst>
                                          <p:attrName>ppt_w</p:attrName>
                                        </p:attrNameLst>
                                      </p:cBhvr>
                                      <p:tavLst>
                                        <p:tav tm="0">
                                          <p:val>
                                            <p:fltVal val="0"/>
                                          </p:val>
                                        </p:tav>
                                        <p:tav tm="100000">
                                          <p:val>
                                            <p:strVal val="#ppt_w"/>
                                          </p:val>
                                        </p:tav>
                                      </p:tavLst>
                                    </p:anim>
                                    <p:anim calcmode="lin" valueType="num">
                                      <p:cBhvr>
                                        <p:cTn id="40" dur="1000" fill="hold"/>
                                        <p:tgtEl>
                                          <p:spTgt spid="17"/>
                                        </p:tgtEl>
                                        <p:attrNameLst>
                                          <p:attrName>ppt_h</p:attrName>
                                        </p:attrNameLst>
                                      </p:cBhvr>
                                      <p:tavLst>
                                        <p:tav tm="0">
                                          <p:val>
                                            <p:fltVal val="0"/>
                                          </p:val>
                                        </p:tav>
                                        <p:tav tm="100000">
                                          <p:val>
                                            <p:strVal val="#ppt_h"/>
                                          </p:val>
                                        </p:tav>
                                      </p:tavLst>
                                    </p:anim>
                                    <p:anim calcmode="lin" valueType="num">
                                      <p:cBhvr>
                                        <p:cTn id="41" dur="1000" fill="hold"/>
                                        <p:tgtEl>
                                          <p:spTgt spid="17"/>
                                        </p:tgtEl>
                                        <p:attrNameLst>
                                          <p:attrName>style.rotation</p:attrName>
                                        </p:attrNameLst>
                                      </p:cBhvr>
                                      <p:tavLst>
                                        <p:tav tm="0">
                                          <p:val>
                                            <p:fltVal val="360"/>
                                          </p:val>
                                        </p:tav>
                                        <p:tav tm="100000">
                                          <p:val>
                                            <p:fltVal val="0"/>
                                          </p:val>
                                        </p:tav>
                                      </p:tavLst>
                                    </p:anim>
                                    <p:animEffect transition="in" filter="fade">
                                      <p:cBhvr>
                                        <p:cTn id="42" dur="1000"/>
                                        <p:tgtEl>
                                          <p:spTgt spid="17"/>
                                        </p:tgtEl>
                                      </p:cBhvr>
                                    </p:animEffect>
                                  </p:childTnLst>
                                </p:cTn>
                              </p:par>
                              <p:par>
                                <p:cTn id="43" presetID="42" presetClass="entr" presetSubtype="0" fill="hold" grpId="0" nodeType="withEffect">
                                  <p:stCondLst>
                                    <p:cond delay="1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750"/>
                                        <p:tgtEl>
                                          <p:spTgt spid="23"/>
                                        </p:tgtEl>
                                      </p:cBhvr>
                                    </p:animEffect>
                                    <p:anim calcmode="lin" valueType="num">
                                      <p:cBhvr>
                                        <p:cTn id="46" dur="750" fill="hold"/>
                                        <p:tgtEl>
                                          <p:spTgt spid="23"/>
                                        </p:tgtEl>
                                        <p:attrNameLst>
                                          <p:attrName>ppt_x</p:attrName>
                                        </p:attrNameLst>
                                      </p:cBhvr>
                                      <p:tavLst>
                                        <p:tav tm="0">
                                          <p:val>
                                            <p:strVal val="#ppt_x"/>
                                          </p:val>
                                        </p:tav>
                                        <p:tav tm="100000">
                                          <p:val>
                                            <p:strVal val="#ppt_x"/>
                                          </p:val>
                                        </p:tav>
                                      </p:tavLst>
                                    </p:anim>
                                    <p:anim calcmode="lin" valueType="num">
                                      <p:cBhvr>
                                        <p:cTn id="47" dur="750" fill="hold"/>
                                        <p:tgtEl>
                                          <p:spTgt spid="23"/>
                                        </p:tgtEl>
                                        <p:attrNameLst>
                                          <p:attrName>ppt_y</p:attrName>
                                        </p:attrNameLst>
                                      </p:cBhvr>
                                      <p:tavLst>
                                        <p:tav tm="0">
                                          <p:val>
                                            <p:strVal val="#ppt_y+.1"/>
                                          </p:val>
                                        </p:tav>
                                        <p:tav tm="100000">
                                          <p:val>
                                            <p:strVal val="#ppt_y"/>
                                          </p:val>
                                        </p:tav>
                                      </p:tavLst>
                                    </p:anim>
                                  </p:childTnLst>
                                </p:cTn>
                              </p:par>
                              <p:par>
                                <p:cTn id="48" presetID="49" presetClass="entr" presetSubtype="0" decel="100000" fill="hold" grpId="1" nodeType="withEffect">
                                  <p:stCondLst>
                                    <p:cond delay="1750"/>
                                  </p:stCondLst>
                                  <p:childTnLst>
                                    <p:set>
                                      <p:cBhvr>
                                        <p:cTn id="49" dur="1" fill="hold">
                                          <p:stCondLst>
                                            <p:cond delay="0"/>
                                          </p:stCondLst>
                                        </p:cTn>
                                        <p:tgtEl>
                                          <p:spTgt spid="23"/>
                                        </p:tgtEl>
                                        <p:attrNameLst>
                                          <p:attrName>style.visibility</p:attrName>
                                        </p:attrNameLst>
                                      </p:cBhvr>
                                      <p:to>
                                        <p:strVal val="visible"/>
                                      </p:to>
                                    </p:set>
                                    <p:anim calcmode="lin" valueType="num">
                                      <p:cBhvr>
                                        <p:cTn id="50" dur="1000" fill="hold"/>
                                        <p:tgtEl>
                                          <p:spTgt spid="23"/>
                                        </p:tgtEl>
                                        <p:attrNameLst>
                                          <p:attrName>ppt_w</p:attrName>
                                        </p:attrNameLst>
                                      </p:cBhvr>
                                      <p:tavLst>
                                        <p:tav tm="0">
                                          <p:val>
                                            <p:fltVal val="0"/>
                                          </p:val>
                                        </p:tav>
                                        <p:tav tm="100000">
                                          <p:val>
                                            <p:strVal val="#ppt_w"/>
                                          </p:val>
                                        </p:tav>
                                      </p:tavLst>
                                    </p:anim>
                                    <p:anim calcmode="lin" valueType="num">
                                      <p:cBhvr>
                                        <p:cTn id="51" dur="1000" fill="hold"/>
                                        <p:tgtEl>
                                          <p:spTgt spid="23"/>
                                        </p:tgtEl>
                                        <p:attrNameLst>
                                          <p:attrName>ppt_h</p:attrName>
                                        </p:attrNameLst>
                                      </p:cBhvr>
                                      <p:tavLst>
                                        <p:tav tm="0">
                                          <p:val>
                                            <p:fltVal val="0"/>
                                          </p:val>
                                        </p:tav>
                                        <p:tav tm="100000">
                                          <p:val>
                                            <p:strVal val="#ppt_h"/>
                                          </p:val>
                                        </p:tav>
                                      </p:tavLst>
                                    </p:anim>
                                    <p:anim calcmode="lin" valueType="num">
                                      <p:cBhvr>
                                        <p:cTn id="52" dur="1000" fill="hold"/>
                                        <p:tgtEl>
                                          <p:spTgt spid="23"/>
                                        </p:tgtEl>
                                        <p:attrNameLst>
                                          <p:attrName>style.rotation</p:attrName>
                                        </p:attrNameLst>
                                      </p:cBhvr>
                                      <p:tavLst>
                                        <p:tav tm="0">
                                          <p:val>
                                            <p:fltVal val="360"/>
                                          </p:val>
                                        </p:tav>
                                        <p:tav tm="100000">
                                          <p:val>
                                            <p:fltVal val="0"/>
                                          </p:val>
                                        </p:tav>
                                      </p:tavLst>
                                    </p:anim>
                                    <p:animEffect transition="in" filter="fade">
                                      <p:cBhvr>
                                        <p:cTn id="53" dur="1000"/>
                                        <p:tgtEl>
                                          <p:spTgt spid="23"/>
                                        </p:tgtEl>
                                      </p:cBhvr>
                                    </p:animEffect>
                                  </p:childTnLst>
                                </p:cTn>
                              </p:par>
                              <p:par>
                                <p:cTn id="54" presetID="42" presetClass="entr" presetSubtype="0" fill="hold" grpId="0" nodeType="withEffect">
                                  <p:stCondLst>
                                    <p:cond delay="225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750"/>
                                        <p:tgtEl>
                                          <p:spTgt spid="18"/>
                                        </p:tgtEl>
                                      </p:cBhvr>
                                    </p:animEffect>
                                    <p:anim calcmode="lin" valueType="num">
                                      <p:cBhvr>
                                        <p:cTn id="57" dur="750" fill="hold"/>
                                        <p:tgtEl>
                                          <p:spTgt spid="18"/>
                                        </p:tgtEl>
                                        <p:attrNameLst>
                                          <p:attrName>ppt_x</p:attrName>
                                        </p:attrNameLst>
                                      </p:cBhvr>
                                      <p:tavLst>
                                        <p:tav tm="0">
                                          <p:val>
                                            <p:strVal val="#ppt_x"/>
                                          </p:val>
                                        </p:tav>
                                        <p:tav tm="100000">
                                          <p:val>
                                            <p:strVal val="#ppt_x"/>
                                          </p:val>
                                        </p:tav>
                                      </p:tavLst>
                                    </p:anim>
                                    <p:anim calcmode="lin" valueType="num">
                                      <p:cBhvr>
                                        <p:cTn id="58" dur="750" fill="hold"/>
                                        <p:tgtEl>
                                          <p:spTgt spid="18"/>
                                        </p:tgtEl>
                                        <p:attrNameLst>
                                          <p:attrName>ppt_y</p:attrName>
                                        </p:attrNameLst>
                                      </p:cBhvr>
                                      <p:tavLst>
                                        <p:tav tm="0">
                                          <p:val>
                                            <p:strVal val="#ppt_y+.1"/>
                                          </p:val>
                                        </p:tav>
                                        <p:tav tm="100000">
                                          <p:val>
                                            <p:strVal val="#ppt_y"/>
                                          </p:val>
                                        </p:tav>
                                      </p:tavLst>
                                    </p:anim>
                                  </p:childTnLst>
                                </p:cTn>
                              </p:par>
                              <p:par>
                                <p:cTn id="59" presetID="49" presetClass="entr" presetSubtype="0" decel="100000" fill="hold" grpId="1" nodeType="withEffect">
                                  <p:stCondLst>
                                    <p:cond delay="2250"/>
                                  </p:stCondLst>
                                  <p:childTnLst>
                                    <p:set>
                                      <p:cBhvr>
                                        <p:cTn id="60" dur="1" fill="hold">
                                          <p:stCondLst>
                                            <p:cond delay="0"/>
                                          </p:stCondLst>
                                        </p:cTn>
                                        <p:tgtEl>
                                          <p:spTgt spid="18"/>
                                        </p:tgtEl>
                                        <p:attrNameLst>
                                          <p:attrName>style.visibility</p:attrName>
                                        </p:attrNameLst>
                                      </p:cBhvr>
                                      <p:to>
                                        <p:strVal val="visible"/>
                                      </p:to>
                                    </p:set>
                                    <p:anim calcmode="lin" valueType="num">
                                      <p:cBhvr>
                                        <p:cTn id="61" dur="1000" fill="hold"/>
                                        <p:tgtEl>
                                          <p:spTgt spid="18"/>
                                        </p:tgtEl>
                                        <p:attrNameLst>
                                          <p:attrName>ppt_w</p:attrName>
                                        </p:attrNameLst>
                                      </p:cBhvr>
                                      <p:tavLst>
                                        <p:tav tm="0">
                                          <p:val>
                                            <p:fltVal val="0"/>
                                          </p:val>
                                        </p:tav>
                                        <p:tav tm="100000">
                                          <p:val>
                                            <p:strVal val="#ppt_w"/>
                                          </p:val>
                                        </p:tav>
                                      </p:tavLst>
                                    </p:anim>
                                    <p:anim calcmode="lin" valueType="num">
                                      <p:cBhvr>
                                        <p:cTn id="62" dur="1000" fill="hold"/>
                                        <p:tgtEl>
                                          <p:spTgt spid="18"/>
                                        </p:tgtEl>
                                        <p:attrNameLst>
                                          <p:attrName>ppt_h</p:attrName>
                                        </p:attrNameLst>
                                      </p:cBhvr>
                                      <p:tavLst>
                                        <p:tav tm="0">
                                          <p:val>
                                            <p:fltVal val="0"/>
                                          </p:val>
                                        </p:tav>
                                        <p:tav tm="100000">
                                          <p:val>
                                            <p:strVal val="#ppt_h"/>
                                          </p:val>
                                        </p:tav>
                                      </p:tavLst>
                                    </p:anim>
                                    <p:anim calcmode="lin" valueType="num">
                                      <p:cBhvr>
                                        <p:cTn id="63" dur="1000" fill="hold"/>
                                        <p:tgtEl>
                                          <p:spTgt spid="18"/>
                                        </p:tgtEl>
                                        <p:attrNameLst>
                                          <p:attrName>style.rotation</p:attrName>
                                        </p:attrNameLst>
                                      </p:cBhvr>
                                      <p:tavLst>
                                        <p:tav tm="0">
                                          <p:val>
                                            <p:fltVal val="360"/>
                                          </p:val>
                                        </p:tav>
                                        <p:tav tm="100000">
                                          <p:val>
                                            <p:fltVal val="0"/>
                                          </p:val>
                                        </p:tav>
                                      </p:tavLst>
                                    </p:anim>
                                    <p:animEffect transition="in" filter="fade">
                                      <p:cBhvr>
                                        <p:cTn id="6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p:bldP spid="18" grpId="0" animBg="1"/>
      <p:bldP spid="18" grpId="1" animBg="1"/>
      <p:bldP spid="22" grpId="0" animBg="1"/>
      <p:bldP spid="23" grpId="0" animBg="1"/>
      <p:bldP spid="23" grpId="1"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 coins arrondis 29">
            <a:extLst>
              <a:ext uri="{FF2B5EF4-FFF2-40B4-BE49-F238E27FC236}">
                <a16:creationId xmlns:a16="http://schemas.microsoft.com/office/drawing/2014/main" id="{93F6AEE9-FB14-4450-9DC0-517C71B351D6}"/>
              </a:ext>
            </a:extLst>
          </p:cNvPr>
          <p:cNvSpPr/>
          <p:nvPr/>
        </p:nvSpPr>
        <p:spPr>
          <a:xfrm>
            <a:off x="0" y="-366979"/>
            <a:ext cx="12192000" cy="5226878"/>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sp>
        <p:nvSpPr>
          <p:cNvPr id="104" name="Rectangle: Rounded Corners 103">
            <a:extLst>
              <a:ext uri="{FF2B5EF4-FFF2-40B4-BE49-F238E27FC236}">
                <a16:creationId xmlns:a16="http://schemas.microsoft.com/office/drawing/2014/main" id="{D06E8B38-5249-4EE2-ACB2-7ADFE1F1DA65}"/>
              </a:ext>
            </a:extLst>
          </p:cNvPr>
          <p:cNvSpPr/>
          <p:nvPr/>
        </p:nvSpPr>
        <p:spPr>
          <a:xfrm rot="19047789">
            <a:off x="10952298" y="4186752"/>
            <a:ext cx="4292403" cy="7440052"/>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8" name="TextBox 87">
            <a:extLst>
              <a:ext uri="{FF2B5EF4-FFF2-40B4-BE49-F238E27FC236}">
                <a16:creationId xmlns:a16="http://schemas.microsoft.com/office/drawing/2014/main" id="{FEF49FA0-523B-4FAF-B053-90994635C05A}"/>
              </a:ext>
            </a:extLst>
          </p:cNvPr>
          <p:cNvSpPr txBox="1"/>
          <p:nvPr/>
        </p:nvSpPr>
        <p:spPr>
          <a:xfrm>
            <a:off x="2034730" y="45479"/>
            <a:ext cx="7850254" cy="1323439"/>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en" sz="4000" b="1" dirty="0">
                <a:latin typeface="Lora" panose="020B0604020202020204" charset="0"/>
              </a:rPr>
              <a:t>Outils et technologies utilisés</a:t>
            </a:r>
          </a:p>
          <a:p>
            <a:endParaRPr lang="fr-ML" sz="4000" dirty="0"/>
          </a:p>
        </p:txBody>
      </p:sp>
      <p:sp>
        <p:nvSpPr>
          <p:cNvPr id="89" name="Rectangle: Rounded Corners 88">
            <a:extLst>
              <a:ext uri="{FF2B5EF4-FFF2-40B4-BE49-F238E27FC236}">
                <a16:creationId xmlns:a16="http://schemas.microsoft.com/office/drawing/2014/main" id="{3925FB98-4DB9-4060-B5AD-3B47E5297628}"/>
              </a:ext>
            </a:extLst>
          </p:cNvPr>
          <p:cNvSpPr/>
          <p:nvPr/>
        </p:nvSpPr>
        <p:spPr>
          <a:xfrm>
            <a:off x="5260633" y="780381"/>
            <a:ext cx="1516758" cy="88813"/>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2">
            <a:extLst>
              <a:ext uri="{FF2B5EF4-FFF2-40B4-BE49-F238E27FC236}">
                <a16:creationId xmlns:a16="http://schemas.microsoft.com/office/drawing/2014/main" id="{A5E2CF59-6732-49FB-8B4E-A7C04706425A}"/>
              </a:ext>
            </a:extLst>
          </p:cNvPr>
          <p:cNvGrpSpPr>
            <a:grpSpLocks noChangeAspect="1"/>
          </p:cNvGrpSpPr>
          <p:nvPr/>
        </p:nvGrpSpPr>
        <p:grpSpPr>
          <a:xfrm rot="19597915">
            <a:off x="386197" y="6089727"/>
            <a:ext cx="492262" cy="426744"/>
            <a:chOff x="0" y="0"/>
            <a:chExt cx="3196590" cy="2771140"/>
          </a:xfrm>
          <a:solidFill>
            <a:srgbClr val="2261DC"/>
          </a:solidFill>
        </p:grpSpPr>
        <p:sp>
          <p:nvSpPr>
            <p:cNvPr id="60" name="Freeform 3">
              <a:extLst>
                <a:ext uri="{FF2B5EF4-FFF2-40B4-BE49-F238E27FC236}">
                  <a16:creationId xmlns:a16="http://schemas.microsoft.com/office/drawing/2014/main" id="{92DB9097-6BE3-4306-945F-B26F0AB2D054}"/>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62" name="Picture 2">
            <a:extLst>
              <a:ext uri="{FF2B5EF4-FFF2-40B4-BE49-F238E27FC236}">
                <a16:creationId xmlns:a16="http://schemas.microsoft.com/office/drawing/2014/main" id="{AB8C8E69-013B-432F-801B-18DED872E7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1492886" y="76347"/>
            <a:ext cx="426744" cy="426744"/>
          </a:xfrm>
          <a:prstGeom prst="rect">
            <a:avLst/>
          </a:prstGeom>
        </p:spPr>
      </p:pic>
      <p:grpSp>
        <p:nvGrpSpPr>
          <p:cNvPr id="63" name="Group 2">
            <a:extLst>
              <a:ext uri="{FF2B5EF4-FFF2-40B4-BE49-F238E27FC236}">
                <a16:creationId xmlns:a16="http://schemas.microsoft.com/office/drawing/2014/main" id="{855D94E7-A79B-4666-9330-E2B3E9D71A64}"/>
              </a:ext>
            </a:extLst>
          </p:cNvPr>
          <p:cNvGrpSpPr>
            <a:grpSpLocks noChangeAspect="1"/>
          </p:cNvGrpSpPr>
          <p:nvPr/>
        </p:nvGrpSpPr>
        <p:grpSpPr>
          <a:xfrm rot="19597915">
            <a:off x="10739086" y="142298"/>
            <a:ext cx="492262" cy="426744"/>
            <a:chOff x="0" y="0"/>
            <a:chExt cx="3196590" cy="2771140"/>
          </a:xfrm>
          <a:solidFill>
            <a:srgbClr val="2261DC"/>
          </a:solidFill>
        </p:grpSpPr>
        <p:sp>
          <p:nvSpPr>
            <p:cNvPr id="64" name="Freeform 3">
              <a:extLst>
                <a:ext uri="{FF2B5EF4-FFF2-40B4-BE49-F238E27FC236}">
                  <a16:creationId xmlns:a16="http://schemas.microsoft.com/office/drawing/2014/main" id="{6C83905C-0719-48A8-9666-C25AA4A36318}"/>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65" name="Group 64">
            <a:extLst>
              <a:ext uri="{FF2B5EF4-FFF2-40B4-BE49-F238E27FC236}">
                <a16:creationId xmlns:a16="http://schemas.microsoft.com/office/drawing/2014/main" id="{51357950-9709-4A90-8A3E-D954FB2F4E9A}"/>
              </a:ext>
            </a:extLst>
          </p:cNvPr>
          <p:cNvGrpSpPr/>
          <p:nvPr/>
        </p:nvGrpSpPr>
        <p:grpSpPr>
          <a:xfrm rot="10982107">
            <a:off x="11050503" y="5563269"/>
            <a:ext cx="1479849" cy="2505273"/>
            <a:chOff x="-580607" y="-1059319"/>
            <a:chExt cx="1479849" cy="2505273"/>
          </a:xfrm>
        </p:grpSpPr>
        <p:sp>
          <p:nvSpPr>
            <p:cNvPr id="66" name="Rectangle: Rounded Corners 65">
              <a:extLst>
                <a:ext uri="{FF2B5EF4-FFF2-40B4-BE49-F238E27FC236}">
                  <a16:creationId xmlns:a16="http://schemas.microsoft.com/office/drawing/2014/main" id="{AAB75D3D-B8D5-4B8C-8B84-1768A982B758}"/>
                </a:ext>
              </a:extLst>
            </p:cNvPr>
            <p:cNvSpPr/>
            <p:nvPr/>
          </p:nvSpPr>
          <p:spPr>
            <a:xfrm rot="2797405">
              <a:off x="-818939" y="-51579"/>
              <a:ext cx="2080001"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1D184FD1-4FFE-4352-8E10-5B93872B1FF6}"/>
                </a:ext>
              </a:extLst>
            </p:cNvPr>
            <p:cNvSpPr/>
            <p:nvPr/>
          </p:nvSpPr>
          <p:spPr>
            <a:xfrm rot="2797405">
              <a:off x="-190507" y="-596720"/>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Rounded Corners 67">
              <a:extLst>
                <a:ext uri="{FF2B5EF4-FFF2-40B4-BE49-F238E27FC236}">
                  <a16:creationId xmlns:a16="http://schemas.microsoft.com/office/drawing/2014/main" id="{4ECC6634-E5B0-4F76-8536-B4E056B95F03}"/>
                </a:ext>
              </a:extLst>
            </p:cNvPr>
            <p:cNvSpPr/>
            <p:nvPr/>
          </p:nvSpPr>
          <p:spPr>
            <a:xfrm rot="2797405">
              <a:off x="-1043206" y="356205"/>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6106B4A-9549-4FA3-9B14-136FCFCF7ACC}"/>
              </a:ext>
            </a:extLst>
          </p:cNvPr>
          <p:cNvGrpSpPr/>
          <p:nvPr/>
        </p:nvGrpSpPr>
        <p:grpSpPr>
          <a:xfrm>
            <a:off x="-665251" y="-1168717"/>
            <a:ext cx="1437130" cy="2613500"/>
            <a:chOff x="-697909" y="-1234033"/>
            <a:chExt cx="1437130" cy="2613500"/>
          </a:xfrm>
        </p:grpSpPr>
        <p:sp>
          <p:nvSpPr>
            <p:cNvPr id="72" name="Rectangle: Rounded Corners 71">
              <a:extLst>
                <a:ext uri="{FF2B5EF4-FFF2-40B4-BE49-F238E27FC236}">
                  <a16:creationId xmlns:a16="http://schemas.microsoft.com/office/drawing/2014/main" id="{16999C6F-D785-4157-9B35-390B44174FB8}"/>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1C42463E-3CE2-4068-AB69-676C8DE627D0}"/>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A5AA779A-B457-4748-A288-9CAEA14B1FEE}"/>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1" name="Image 20">
            <a:extLst>
              <a:ext uri="{FF2B5EF4-FFF2-40B4-BE49-F238E27FC236}">
                <a16:creationId xmlns:a16="http://schemas.microsoft.com/office/drawing/2014/main" id="{11D66266-97D0-4FE5-97F5-22173A0AB2EE}"/>
              </a:ext>
            </a:extLst>
          </p:cNvPr>
          <p:cNvPicPr>
            <a:picLocks noChangeAspect="1"/>
          </p:cNvPicPr>
          <p:nvPr/>
        </p:nvPicPr>
        <p:blipFill>
          <a:blip r:embed="rId5">
            <a:biLevel thresh="75000"/>
          </a:blip>
          <a:stretch>
            <a:fillRect/>
          </a:stretch>
        </p:blipFill>
        <p:spPr>
          <a:xfrm>
            <a:off x="5075372" y="2964938"/>
            <a:ext cx="2127115" cy="1876704"/>
          </a:xfrm>
          <a:prstGeom prst="rect">
            <a:avLst/>
          </a:prstGeom>
        </p:spPr>
      </p:pic>
      <p:pic>
        <p:nvPicPr>
          <p:cNvPr id="24" name="Image 23">
            <a:extLst>
              <a:ext uri="{FF2B5EF4-FFF2-40B4-BE49-F238E27FC236}">
                <a16:creationId xmlns:a16="http://schemas.microsoft.com/office/drawing/2014/main" id="{F90B3463-AD00-49AA-8DEF-C6B552BEC3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6513" y="4004443"/>
            <a:ext cx="1130331" cy="1674399"/>
          </a:xfrm>
          <a:prstGeom prst="rect">
            <a:avLst/>
          </a:prstGeom>
        </p:spPr>
      </p:pic>
      <p:pic>
        <p:nvPicPr>
          <p:cNvPr id="25" name="Image 24">
            <a:extLst>
              <a:ext uri="{FF2B5EF4-FFF2-40B4-BE49-F238E27FC236}">
                <a16:creationId xmlns:a16="http://schemas.microsoft.com/office/drawing/2014/main" id="{EF072D3B-FCB1-4A4E-9785-DDA0E01F65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1016" y="4607644"/>
            <a:ext cx="938288" cy="7876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6" name="Image 25">
            <a:extLst>
              <a:ext uri="{FF2B5EF4-FFF2-40B4-BE49-F238E27FC236}">
                <a16:creationId xmlns:a16="http://schemas.microsoft.com/office/drawing/2014/main" id="{B57CD7A8-3C8B-4F02-B7E3-085FBA91CE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5208" y="1364776"/>
            <a:ext cx="2442388" cy="1269851"/>
          </a:xfrm>
          <a:prstGeom prst="rect">
            <a:avLst/>
          </a:prstGeom>
        </p:spPr>
      </p:pic>
      <p:pic>
        <p:nvPicPr>
          <p:cNvPr id="27" name="Image 26">
            <a:extLst>
              <a:ext uri="{FF2B5EF4-FFF2-40B4-BE49-F238E27FC236}">
                <a16:creationId xmlns:a16="http://schemas.microsoft.com/office/drawing/2014/main" id="{D6DF2F3E-6C80-460C-A9AB-D605C2EFFF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3482" y="1456312"/>
            <a:ext cx="1249810" cy="952583"/>
          </a:xfrm>
          <a:prstGeom prst="rect">
            <a:avLst/>
          </a:prstGeom>
        </p:spPr>
      </p:pic>
      <p:pic>
        <p:nvPicPr>
          <p:cNvPr id="29" name="Image 28">
            <a:extLst>
              <a:ext uri="{FF2B5EF4-FFF2-40B4-BE49-F238E27FC236}">
                <a16:creationId xmlns:a16="http://schemas.microsoft.com/office/drawing/2014/main" id="{067E2877-DE4B-4BE3-83B3-B327C50591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9721" y="5224233"/>
            <a:ext cx="1881552" cy="1129688"/>
          </a:xfrm>
          <a:prstGeom prst="rect">
            <a:avLst/>
          </a:prstGeom>
        </p:spPr>
      </p:pic>
      <p:pic>
        <p:nvPicPr>
          <p:cNvPr id="2" name="Image 1">
            <a:extLst>
              <a:ext uri="{FF2B5EF4-FFF2-40B4-BE49-F238E27FC236}">
                <a16:creationId xmlns:a16="http://schemas.microsoft.com/office/drawing/2014/main" id="{4B07A2F6-E51E-4265-9ADC-3264B9B8CAB9}"/>
              </a:ext>
            </a:extLst>
          </p:cNvPr>
          <p:cNvPicPr>
            <a:picLocks noChangeAspect="1"/>
          </p:cNvPicPr>
          <p:nvPr/>
        </p:nvPicPr>
        <p:blipFill>
          <a:blip r:embed="rId11"/>
          <a:stretch>
            <a:fillRect/>
          </a:stretch>
        </p:blipFill>
        <p:spPr>
          <a:xfrm>
            <a:off x="8916601" y="2937737"/>
            <a:ext cx="938288" cy="1192881"/>
          </a:xfrm>
          <a:prstGeom prst="rect">
            <a:avLst/>
          </a:prstGeom>
          <a:ln>
            <a:noFill/>
          </a:ln>
        </p:spPr>
      </p:pic>
      <p:sp>
        <p:nvSpPr>
          <p:cNvPr id="31" name="Espace réservé du numéro de diapositive 4">
            <a:extLst>
              <a:ext uri="{FF2B5EF4-FFF2-40B4-BE49-F238E27FC236}">
                <a16:creationId xmlns:a16="http://schemas.microsoft.com/office/drawing/2014/main" id="{7FC492C7-F700-49C6-9143-D58A1927B2D9}"/>
              </a:ext>
            </a:extLst>
          </p:cNvPr>
          <p:cNvSpPr>
            <a:spLocks noGrp="1"/>
          </p:cNvSpPr>
          <p:nvPr>
            <p:ph type="sldNum" sz="quarter" idx="12"/>
          </p:nvPr>
        </p:nvSpPr>
        <p:spPr>
          <a:xfrm>
            <a:off x="10911840" y="6111240"/>
            <a:ext cx="716280" cy="6375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15</a:t>
            </a:r>
          </a:p>
        </p:txBody>
      </p:sp>
      <p:pic>
        <p:nvPicPr>
          <p:cNvPr id="4" name="Image 3">
            <a:extLst>
              <a:ext uri="{FF2B5EF4-FFF2-40B4-BE49-F238E27FC236}">
                <a16:creationId xmlns:a16="http://schemas.microsoft.com/office/drawing/2014/main" id="{24DEF355-BDEE-4101-9864-21D2AF45785B}"/>
              </a:ext>
            </a:extLst>
          </p:cNvPr>
          <p:cNvPicPr>
            <a:picLocks noChangeAspect="1"/>
          </p:cNvPicPr>
          <p:nvPr/>
        </p:nvPicPr>
        <p:blipFill>
          <a:blip r:embed="rId12"/>
          <a:stretch>
            <a:fillRect/>
          </a:stretch>
        </p:blipFill>
        <p:spPr>
          <a:xfrm>
            <a:off x="6669183" y="1433926"/>
            <a:ext cx="1749604" cy="1269851"/>
          </a:xfrm>
          <a:prstGeom prst="rect">
            <a:avLst/>
          </a:prstGeom>
        </p:spPr>
      </p:pic>
      <p:pic>
        <p:nvPicPr>
          <p:cNvPr id="6" name="Image 5">
            <a:extLst>
              <a:ext uri="{FF2B5EF4-FFF2-40B4-BE49-F238E27FC236}">
                <a16:creationId xmlns:a16="http://schemas.microsoft.com/office/drawing/2014/main" id="{43528866-653A-40C2-881A-BBCFD5C795C0}"/>
              </a:ext>
            </a:extLst>
          </p:cNvPr>
          <p:cNvPicPr>
            <a:picLocks noChangeAspect="1"/>
          </p:cNvPicPr>
          <p:nvPr/>
        </p:nvPicPr>
        <p:blipFill>
          <a:blip r:embed="rId13"/>
          <a:stretch>
            <a:fillRect/>
          </a:stretch>
        </p:blipFill>
        <p:spPr>
          <a:xfrm>
            <a:off x="4231957" y="4959430"/>
            <a:ext cx="1752217" cy="1789342"/>
          </a:xfrm>
          <a:prstGeom prst="rect">
            <a:avLst/>
          </a:prstGeom>
        </p:spPr>
      </p:pic>
      <p:pic>
        <p:nvPicPr>
          <p:cNvPr id="8" name="Image 7">
            <a:extLst>
              <a:ext uri="{FF2B5EF4-FFF2-40B4-BE49-F238E27FC236}">
                <a16:creationId xmlns:a16="http://schemas.microsoft.com/office/drawing/2014/main" id="{2C6B6346-8F41-48BF-8545-907E06D4BC7D}"/>
              </a:ext>
            </a:extLst>
          </p:cNvPr>
          <p:cNvPicPr>
            <a:picLocks noChangeAspect="1"/>
          </p:cNvPicPr>
          <p:nvPr/>
        </p:nvPicPr>
        <p:blipFill>
          <a:blip r:embed="rId14"/>
          <a:stretch>
            <a:fillRect/>
          </a:stretch>
        </p:blipFill>
        <p:spPr>
          <a:xfrm>
            <a:off x="9196235" y="1452820"/>
            <a:ext cx="1191703" cy="1192881"/>
          </a:xfrm>
          <a:prstGeom prst="rect">
            <a:avLst/>
          </a:prstGeom>
        </p:spPr>
      </p:pic>
      <p:pic>
        <p:nvPicPr>
          <p:cNvPr id="10" name="Image 9">
            <a:extLst>
              <a:ext uri="{FF2B5EF4-FFF2-40B4-BE49-F238E27FC236}">
                <a16:creationId xmlns:a16="http://schemas.microsoft.com/office/drawing/2014/main" id="{7388B63A-5B3E-4437-BE92-83AB4B633085}"/>
              </a:ext>
            </a:extLst>
          </p:cNvPr>
          <p:cNvPicPr>
            <a:picLocks noChangeAspect="1"/>
          </p:cNvPicPr>
          <p:nvPr/>
        </p:nvPicPr>
        <p:blipFill>
          <a:blip r:embed="rId15"/>
          <a:stretch>
            <a:fillRect/>
          </a:stretch>
        </p:blipFill>
        <p:spPr>
          <a:xfrm>
            <a:off x="1983482" y="2923104"/>
            <a:ext cx="1421870" cy="1081339"/>
          </a:xfrm>
          <a:prstGeom prst="rect">
            <a:avLst/>
          </a:prstGeom>
        </p:spPr>
      </p:pic>
    </p:spTree>
    <p:extLst>
      <p:ext uri="{BB962C8B-B14F-4D97-AF65-F5344CB8AC3E}">
        <p14:creationId xmlns:p14="http://schemas.microsoft.com/office/powerpoint/2010/main" val="289388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type="lt">
                                    <p:tmPct val="10000"/>
                                  </p:iterate>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75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par>
                                <p:cTn id="12" presetID="2" presetClass="entr" presetSubtype="9" accel="16000" decel="8400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anim calcmode="lin" valueType="num">
                                      <p:cBhvr additive="base">
                                        <p:cTn id="14" dur="1000" fill="hold"/>
                                        <p:tgtEl>
                                          <p:spTgt spid="70"/>
                                        </p:tgtEl>
                                        <p:attrNameLst>
                                          <p:attrName>ppt_x</p:attrName>
                                        </p:attrNameLst>
                                      </p:cBhvr>
                                      <p:tavLst>
                                        <p:tav tm="0">
                                          <p:val>
                                            <p:strVal val="0-#ppt_w/2"/>
                                          </p:val>
                                        </p:tav>
                                        <p:tav tm="100000">
                                          <p:val>
                                            <p:strVal val="#ppt_x"/>
                                          </p:val>
                                        </p:tav>
                                      </p:tavLst>
                                    </p:anim>
                                    <p:anim calcmode="lin" valueType="num">
                                      <p:cBhvr additive="base">
                                        <p:cTn id="15" dur="1000" fill="hold"/>
                                        <p:tgtEl>
                                          <p:spTgt spid="70"/>
                                        </p:tgtEl>
                                        <p:attrNameLst>
                                          <p:attrName>ppt_y</p:attrName>
                                        </p:attrNameLst>
                                      </p:cBhvr>
                                      <p:tavLst>
                                        <p:tav tm="0">
                                          <p:val>
                                            <p:strVal val="0-#ppt_h/2"/>
                                          </p:val>
                                        </p:tav>
                                        <p:tav tm="100000">
                                          <p:val>
                                            <p:strVal val="#ppt_y"/>
                                          </p:val>
                                        </p:tav>
                                      </p:tavLst>
                                    </p:anim>
                                  </p:childTnLst>
                                </p:cTn>
                              </p:par>
                              <p:par>
                                <p:cTn id="16" presetID="2" presetClass="entr" presetSubtype="6" accel="16000" decel="84000" fill="hold" nodeType="withEffect">
                                  <p:stCondLst>
                                    <p:cond delay="50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1000" fill="hold"/>
                                        <p:tgtEl>
                                          <p:spTgt spid="65"/>
                                        </p:tgtEl>
                                        <p:attrNameLst>
                                          <p:attrName>ppt_x</p:attrName>
                                        </p:attrNameLst>
                                      </p:cBhvr>
                                      <p:tavLst>
                                        <p:tav tm="0">
                                          <p:val>
                                            <p:strVal val="1+#ppt_w/2"/>
                                          </p:val>
                                        </p:tav>
                                        <p:tav tm="100000">
                                          <p:val>
                                            <p:strVal val="#ppt_x"/>
                                          </p:val>
                                        </p:tav>
                                      </p:tavLst>
                                    </p:anim>
                                    <p:anim calcmode="lin" valueType="num">
                                      <p:cBhvr additive="base">
                                        <p:cTn id="19" dur="1000" fill="hold"/>
                                        <p:tgtEl>
                                          <p:spTgt spid="65"/>
                                        </p:tgtEl>
                                        <p:attrNameLst>
                                          <p:attrName>ppt_y</p:attrName>
                                        </p:attrNameLst>
                                      </p:cBhvr>
                                      <p:tavLst>
                                        <p:tav tm="0">
                                          <p:val>
                                            <p:strVal val="1+#ppt_h/2"/>
                                          </p:val>
                                        </p:tav>
                                        <p:tav tm="100000">
                                          <p:val>
                                            <p:strVal val="#ppt_y"/>
                                          </p:val>
                                        </p:tav>
                                      </p:tavLst>
                                    </p:anim>
                                  </p:childTnLst>
                                </p:cTn>
                              </p:par>
                              <p:par>
                                <p:cTn id="20" presetID="42" presetClass="entr" presetSubtype="0" fill="hold" nodeType="withEffect">
                                  <p:stCondLst>
                                    <p:cond delay="125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9" presetClass="entr" presetSubtype="0" decel="100000" fill="hold" nodeType="withEffect">
                                  <p:stCondLst>
                                    <p:cond delay="1750"/>
                                  </p:stCondLst>
                                  <p:childTnLst>
                                    <p:set>
                                      <p:cBhvr>
                                        <p:cTn id="26" dur="1" fill="hold">
                                          <p:stCondLst>
                                            <p:cond delay="0"/>
                                          </p:stCondLst>
                                        </p:cTn>
                                        <p:tgtEl>
                                          <p:spTgt spid="62"/>
                                        </p:tgtEl>
                                        <p:attrNameLst>
                                          <p:attrName>style.visibility</p:attrName>
                                        </p:attrNameLst>
                                      </p:cBhvr>
                                      <p:to>
                                        <p:strVal val="visible"/>
                                      </p:to>
                                    </p:set>
                                    <p:anim calcmode="lin" valueType="num">
                                      <p:cBhvr>
                                        <p:cTn id="27" dur="1250" fill="hold"/>
                                        <p:tgtEl>
                                          <p:spTgt spid="62"/>
                                        </p:tgtEl>
                                        <p:attrNameLst>
                                          <p:attrName>ppt_w</p:attrName>
                                        </p:attrNameLst>
                                      </p:cBhvr>
                                      <p:tavLst>
                                        <p:tav tm="0">
                                          <p:val>
                                            <p:fltVal val="0"/>
                                          </p:val>
                                        </p:tav>
                                        <p:tav tm="100000">
                                          <p:val>
                                            <p:strVal val="#ppt_w"/>
                                          </p:val>
                                        </p:tav>
                                      </p:tavLst>
                                    </p:anim>
                                    <p:anim calcmode="lin" valueType="num">
                                      <p:cBhvr>
                                        <p:cTn id="28" dur="1250" fill="hold"/>
                                        <p:tgtEl>
                                          <p:spTgt spid="62"/>
                                        </p:tgtEl>
                                        <p:attrNameLst>
                                          <p:attrName>ppt_h</p:attrName>
                                        </p:attrNameLst>
                                      </p:cBhvr>
                                      <p:tavLst>
                                        <p:tav tm="0">
                                          <p:val>
                                            <p:fltVal val="0"/>
                                          </p:val>
                                        </p:tav>
                                        <p:tav tm="100000">
                                          <p:val>
                                            <p:strVal val="#ppt_h"/>
                                          </p:val>
                                        </p:tav>
                                      </p:tavLst>
                                    </p:anim>
                                    <p:anim calcmode="lin" valueType="num">
                                      <p:cBhvr>
                                        <p:cTn id="29" dur="1250" fill="hold"/>
                                        <p:tgtEl>
                                          <p:spTgt spid="62"/>
                                        </p:tgtEl>
                                        <p:attrNameLst>
                                          <p:attrName>style.rotation</p:attrName>
                                        </p:attrNameLst>
                                      </p:cBhvr>
                                      <p:tavLst>
                                        <p:tav tm="0">
                                          <p:val>
                                            <p:fltVal val="360"/>
                                          </p:val>
                                        </p:tav>
                                        <p:tav tm="100000">
                                          <p:val>
                                            <p:fltVal val="0"/>
                                          </p:val>
                                        </p:tav>
                                      </p:tavLst>
                                    </p:anim>
                                    <p:animEffect transition="in" filter="fade">
                                      <p:cBhvr>
                                        <p:cTn id="30" dur="1250"/>
                                        <p:tgtEl>
                                          <p:spTgt spid="62"/>
                                        </p:tgtEl>
                                      </p:cBhvr>
                                    </p:animEffect>
                                  </p:childTnLst>
                                </p:cTn>
                              </p:par>
                              <p:par>
                                <p:cTn id="31" presetID="47" presetClass="entr" presetSubtype="0" fill="hold" nodeType="withEffect">
                                  <p:stCondLst>
                                    <p:cond delay="75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1000"/>
                                        <p:tgtEl>
                                          <p:spTgt spid="59"/>
                                        </p:tgtEl>
                                      </p:cBhvr>
                                    </p:animEffect>
                                    <p:anim calcmode="lin" valueType="num">
                                      <p:cBhvr>
                                        <p:cTn id="34" dur="1000" fill="hold"/>
                                        <p:tgtEl>
                                          <p:spTgt spid="59"/>
                                        </p:tgtEl>
                                        <p:attrNameLst>
                                          <p:attrName>ppt_x</p:attrName>
                                        </p:attrNameLst>
                                      </p:cBhvr>
                                      <p:tavLst>
                                        <p:tav tm="0">
                                          <p:val>
                                            <p:strVal val="#ppt_x"/>
                                          </p:val>
                                        </p:tav>
                                        <p:tav tm="100000">
                                          <p:val>
                                            <p:strVal val="#ppt_x"/>
                                          </p:val>
                                        </p:tav>
                                      </p:tavLst>
                                    </p:anim>
                                    <p:anim calcmode="lin" valueType="num">
                                      <p:cBhvr>
                                        <p:cTn id="35" dur="1000" fill="hold"/>
                                        <p:tgtEl>
                                          <p:spTgt spid="59"/>
                                        </p:tgtEl>
                                        <p:attrNameLst>
                                          <p:attrName>ppt_y</p:attrName>
                                        </p:attrNameLst>
                                      </p:cBhvr>
                                      <p:tavLst>
                                        <p:tav tm="0">
                                          <p:val>
                                            <p:strVal val="#ppt_y-.1"/>
                                          </p:val>
                                        </p:tav>
                                        <p:tav tm="100000">
                                          <p:val>
                                            <p:strVal val="#ppt_y"/>
                                          </p:val>
                                        </p:tav>
                                      </p:tavLst>
                                    </p:anim>
                                  </p:childTnLst>
                                </p:cTn>
                              </p:par>
                              <p:par>
                                <p:cTn id="36" presetID="2" presetClass="entr" presetSubtype="6" accel="16000" decel="84000" fill="hold" grpId="0" nodeType="withEffect">
                                  <p:stCondLst>
                                    <p:cond delay="250"/>
                                  </p:stCondLst>
                                  <p:childTnLst>
                                    <p:set>
                                      <p:cBhvr>
                                        <p:cTn id="37" dur="1" fill="hold">
                                          <p:stCondLst>
                                            <p:cond delay="0"/>
                                          </p:stCondLst>
                                        </p:cTn>
                                        <p:tgtEl>
                                          <p:spTgt spid="104"/>
                                        </p:tgtEl>
                                        <p:attrNameLst>
                                          <p:attrName>style.visibility</p:attrName>
                                        </p:attrNameLst>
                                      </p:cBhvr>
                                      <p:to>
                                        <p:strVal val="visible"/>
                                      </p:to>
                                    </p:set>
                                    <p:anim calcmode="lin" valueType="num">
                                      <p:cBhvr additive="base">
                                        <p:cTn id="38" dur="1250" fill="hold"/>
                                        <p:tgtEl>
                                          <p:spTgt spid="104"/>
                                        </p:tgtEl>
                                        <p:attrNameLst>
                                          <p:attrName>ppt_x</p:attrName>
                                        </p:attrNameLst>
                                      </p:cBhvr>
                                      <p:tavLst>
                                        <p:tav tm="0">
                                          <p:val>
                                            <p:strVal val="1+#ppt_w/2"/>
                                          </p:val>
                                        </p:tav>
                                        <p:tav tm="100000">
                                          <p:val>
                                            <p:strVal val="#ppt_x"/>
                                          </p:val>
                                        </p:tav>
                                      </p:tavLst>
                                    </p:anim>
                                    <p:anim calcmode="lin" valueType="num">
                                      <p:cBhvr additive="base">
                                        <p:cTn id="39" dur="1250" fill="hold"/>
                                        <p:tgtEl>
                                          <p:spTgt spid="104"/>
                                        </p:tgtEl>
                                        <p:attrNameLst>
                                          <p:attrName>ppt_y</p:attrName>
                                        </p:attrNameLst>
                                      </p:cBhvr>
                                      <p:tavLst>
                                        <p:tav tm="0">
                                          <p:val>
                                            <p:strVal val="1+#ppt_h/2"/>
                                          </p:val>
                                        </p:tav>
                                        <p:tav tm="100000">
                                          <p:val>
                                            <p:strVal val="#ppt_y"/>
                                          </p:val>
                                        </p:tav>
                                      </p:tavLst>
                                    </p:anim>
                                  </p:childTnLst>
                                </p:cTn>
                              </p:par>
                              <p:par>
                                <p:cTn id="40" presetID="21" presetClass="entr" presetSubtype="1"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heel(1)">
                                      <p:cBhvr>
                                        <p:cTn id="42" dur="2000"/>
                                        <p:tgtEl>
                                          <p:spTgt spid="21"/>
                                        </p:tgtEl>
                                      </p:cBhvr>
                                    </p:animEffect>
                                  </p:childTnLst>
                                </p:cTn>
                              </p:par>
                              <p:par>
                                <p:cTn id="43" presetID="42"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88" grpId="0"/>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 coins arrondis 38">
            <a:extLst>
              <a:ext uri="{FF2B5EF4-FFF2-40B4-BE49-F238E27FC236}">
                <a16:creationId xmlns:a16="http://schemas.microsoft.com/office/drawing/2014/main" id="{DCA9C21E-C9D4-482A-817C-A630D759A57C}"/>
              </a:ext>
            </a:extLst>
          </p:cNvPr>
          <p:cNvSpPr/>
          <p:nvPr/>
        </p:nvSpPr>
        <p:spPr>
          <a:xfrm>
            <a:off x="-365760" y="-366980"/>
            <a:ext cx="13045440" cy="756026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sp>
        <p:nvSpPr>
          <p:cNvPr id="11" name="Arc 10">
            <a:extLst>
              <a:ext uri="{FF2B5EF4-FFF2-40B4-BE49-F238E27FC236}">
                <a16:creationId xmlns:a16="http://schemas.microsoft.com/office/drawing/2014/main" id="{EDCD5B89-0C6C-49A8-AC86-2EBE1DAF70C4}"/>
              </a:ext>
            </a:extLst>
          </p:cNvPr>
          <p:cNvSpPr/>
          <p:nvPr/>
        </p:nvSpPr>
        <p:spPr>
          <a:xfrm rot="16374734">
            <a:off x="819196" y="2083982"/>
            <a:ext cx="2766431" cy="2907470"/>
          </a:xfrm>
          <a:prstGeom prst="arc">
            <a:avLst>
              <a:gd name="adj1" fmla="val 19519341"/>
              <a:gd name="adj2" fmla="val 12883981"/>
            </a:avLst>
          </a:prstGeom>
          <a:ln w="1301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7A19D9A1-8FE4-44E2-86ED-29778935E670}"/>
              </a:ext>
            </a:extLst>
          </p:cNvPr>
          <p:cNvSpPr/>
          <p:nvPr/>
        </p:nvSpPr>
        <p:spPr>
          <a:xfrm>
            <a:off x="0" y="3546088"/>
            <a:ext cx="12192000" cy="33119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7AA02730-69FF-4528-9CCA-40589D9E3AEA}"/>
              </a:ext>
            </a:extLst>
          </p:cNvPr>
          <p:cNvSpPr/>
          <p:nvPr/>
        </p:nvSpPr>
        <p:spPr>
          <a:xfrm rot="16374734">
            <a:off x="4690482" y="1986416"/>
            <a:ext cx="2766431" cy="2907470"/>
          </a:xfrm>
          <a:prstGeom prst="arc">
            <a:avLst>
              <a:gd name="adj1" fmla="val 19519341"/>
              <a:gd name="adj2" fmla="val 12883981"/>
            </a:avLst>
          </a:prstGeom>
          <a:ln w="1301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8909F547-DDE7-42FF-AA48-CA278ECDEE92}"/>
              </a:ext>
            </a:extLst>
          </p:cNvPr>
          <p:cNvSpPr/>
          <p:nvPr/>
        </p:nvSpPr>
        <p:spPr>
          <a:xfrm rot="16374734">
            <a:off x="8704486" y="2138148"/>
            <a:ext cx="2736651" cy="2691515"/>
          </a:xfrm>
          <a:prstGeom prst="arc">
            <a:avLst>
              <a:gd name="adj1" fmla="val 19519341"/>
              <a:gd name="adj2" fmla="val 12883981"/>
            </a:avLst>
          </a:prstGeom>
          <a:ln w="1301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365B0C5-C4F2-4948-9526-62A148D691F9}"/>
              </a:ext>
            </a:extLst>
          </p:cNvPr>
          <p:cNvSpPr txBox="1"/>
          <p:nvPr/>
        </p:nvSpPr>
        <p:spPr>
          <a:xfrm>
            <a:off x="3716229" y="165566"/>
            <a:ext cx="4317529" cy="830997"/>
          </a:xfrm>
          <a:prstGeom prst="rect">
            <a:avLst/>
          </a:prstGeom>
          <a:noFill/>
        </p:spPr>
        <p:txBody>
          <a:bodyPr wrap="none" rtlCol="0">
            <a:spAutoFit/>
          </a:bodyPr>
          <a:lstStyle/>
          <a:p>
            <a:r>
              <a:rPr lang="fr-FR" sz="4800" dirty="0">
                <a:latin typeface="Concert One"/>
                <a:ea typeface="Fira Sans" panose="020B0803050000020004" pitchFamily="34" charset="0"/>
              </a:rPr>
              <a:t>Fonctionnement</a:t>
            </a:r>
          </a:p>
        </p:txBody>
      </p:sp>
      <p:sp>
        <p:nvSpPr>
          <p:cNvPr id="15" name="Rectangle: Rounded Corners 14">
            <a:extLst>
              <a:ext uri="{FF2B5EF4-FFF2-40B4-BE49-F238E27FC236}">
                <a16:creationId xmlns:a16="http://schemas.microsoft.com/office/drawing/2014/main" id="{E767F354-2DA0-42AC-AA1B-558B3A8594F8}"/>
              </a:ext>
            </a:extLst>
          </p:cNvPr>
          <p:cNvSpPr/>
          <p:nvPr/>
        </p:nvSpPr>
        <p:spPr>
          <a:xfrm rot="16200000">
            <a:off x="5904343" y="99219"/>
            <a:ext cx="82301" cy="159006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7">
            <a:extLst>
              <a:ext uri="{FF2B5EF4-FFF2-40B4-BE49-F238E27FC236}">
                <a16:creationId xmlns:a16="http://schemas.microsoft.com/office/drawing/2014/main" id="{5426805A-EFDB-467C-AA92-49237333E20C}"/>
              </a:ext>
            </a:extLst>
          </p:cNvPr>
          <p:cNvSpPr txBox="1"/>
          <p:nvPr/>
        </p:nvSpPr>
        <p:spPr>
          <a:xfrm>
            <a:off x="957230" y="4757725"/>
            <a:ext cx="2616094" cy="835613"/>
          </a:xfrm>
          <a:prstGeom prst="rect">
            <a:avLst/>
          </a:prstGeom>
        </p:spPr>
        <p:txBody>
          <a:bodyPr lIns="0" tIns="0" rIns="0" bIns="0" rtlCol="0" anchor="t">
            <a:spAutoFit/>
          </a:bodyPr>
          <a:lstStyle/>
          <a:p>
            <a:pPr marL="0" lvl="0" indent="0" algn="ctr">
              <a:lnSpc>
                <a:spcPts val="3359"/>
              </a:lnSpc>
            </a:pPr>
            <a:r>
              <a:rPr lang="fr-FR" sz="2400" b="1" spc="48" dirty="0">
                <a:solidFill>
                  <a:schemeClr val="bg1"/>
                </a:solidFill>
                <a:latin typeface="Arial" panose="020B0604020202020204" pitchFamily="34" charset="0"/>
                <a:cs typeface="Arial" panose="020B0604020202020204" pitchFamily="34" charset="0"/>
              </a:rPr>
              <a:t>Gestion des utilisateurs</a:t>
            </a:r>
            <a:endParaRPr lang="fr-FR" sz="2400" b="1" spc="48"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 name="TextBox 7">
            <a:extLst>
              <a:ext uri="{FF2B5EF4-FFF2-40B4-BE49-F238E27FC236}">
                <a16:creationId xmlns:a16="http://schemas.microsoft.com/office/drawing/2014/main" id="{CACF9247-EBCC-430F-8F99-AA40AC719215}"/>
              </a:ext>
            </a:extLst>
          </p:cNvPr>
          <p:cNvSpPr txBox="1"/>
          <p:nvPr/>
        </p:nvSpPr>
        <p:spPr>
          <a:xfrm>
            <a:off x="4792339" y="4800953"/>
            <a:ext cx="2616094" cy="833049"/>
          </a:xfrm>
          <a:prstGeom prst="rect">
            <a:avLst/>
          </a:prstGeom>
        </p:spPr>
        <p:txBody>
          <a:bodyPr lIns="0" tIns="0" rIns="0" bIns="0" rtlCol="0" anchor="t">
            <a:spAutoFit/>
          </a:bodyPr>
          <a:lstStyle/>
          <a:p>
            <a:pPr lvl="0" algn="ctr">
              <a:lnSpc>
                <a:spcPts val="3359"/>
              </a:lnSpc>
            </a:pPr>
            <a:r>
              <a:rPr lang="fr-FR" sz="2400" b="1" spc="48" dirty="0">
                <a:solidFill>
                  <a:schemeClr val="bg1"/>
                </a:solidFill>
                <a:latin typeface="Arial" panose="020B0604020202020204" pitchFamily="34" charset="0"/>
                <a:cs typeface="Arial" panose="020B0604020202020204" pitchFamily="34" charset="0"/>
              </a:rPr>
              <a:t>Gestion des cours </a:t>
            </a:r>
          </a:p>
        </p:txBody>
      </p:sp>
      <p:sp>
        <p:nvSpPr>
          <p:cNvPr id="22" name="TextBox 7">
            <a:extLst>
              <a:ext uri="{FF2B5EF4-FFF2-40B4-BE49-F238E27FC236}">
                <a16:creationId xmlns:a16="http://schemas.microsoft.com/office/drawing/2014/main" id="{EBC68EC2-B1A8-48DD-9FBA-2860B9AF92E2}"/>
              </a:ext>
            </a:extLst>
          </p:cNvPr>
          <p:cNvSpPr txBox="1"/>
          <p:nvPr/>
        </p:nvSpPr>
        <p:spPr>
          <a:xfrm>
            <a:off x="8873680" y="4753583"/>
            <a:ext cx="2616094" cy="833049"/>
          </a:xfrm>
          <a:prstGeom prst="rect">
            <a:avLst/>
          </a:prstGeom>
        </p:spPr>
        <p:txBody>
          <a:bodyPr lIns="0" tIns="0" rIns="0" bIns="0" rtlCol="0" anchor="t">
            <a:spAutoFit/>
          </a:bodyPr>
          <a:lstStyle/>
          <a:p>
            <a:pPr lvl="0" algn="ctr">
              <a:lnSpc>
                <a:spcPts val="3359"/>
              </a:lnSpc>
            </a:pPr>
            <a:r>
              <a:rPr lang="fr-FR" sz="2400" b="1" spc="48" dirty="0">
                <a:solidFill>
                  <a:schemeClr val="bg1"/>
                </a:solidFill>
                <a:latin typeface="Arial" panose="020B0604020202020204" pitchFamily="34" charset="0"/>
                <a:cs typeface="Arial" panose="020B0604020202020204" pitchFamily="34" charset="0"/>
              </a:rPr>
              <a:t>Gestion des échanges </a:t>
            </a:r>
          </a:p>
        </p:txBody>
      </p:sp>
      <p:grpSp>
        <p:nvGrpSpPr>
          <p:cNvPr id="27" name="Group 26">
            <a:extLst>
              <a:ext uri="{FF2B5EF4-FFF2-40B4-BE49-F238E27FC236}">
                <a16:creationId xmlns:a16="http://schemas.microsoft.com/office/drawing/2014/main" id="{F198A70A-BB67-4A6A-83CA-440EEA2B672A}"/>
              </a:ext>
            </a:extLst>
          </p:cNvPr>
          <p:cNvGrpSpPr/>
          <p:nvPr/>
        </p:nvGrpSpPr>
        <p:grpSpPr>
          <a:xfrm rot="5400000">
            <a:off x="641629" y="-722552"/>
            <a:ext cx="912437" cy="2262492"/>
            <a:chOff x="-25956" y="51679"/>
            <a:chExt cx="912437" cy="2262492"/>
          </a:xfrm>
          <a:solidFill>
            <a:srgbClr val="0070C0"/>
          </a:solidFill>
        </p:grpSpPr>
        <p:sp>
          <p:nvSpPr>
            <p:cNvPr id="28" name="Isosceles Triangle 27">
              <a:extLst>
                <a:ext uri="{FF2B5EF4-FFF2-40B4-BE49-F238E27FC236}">
                  <a16:creationId xmlns:a16="http://schemas.microsoft.com/office/drawing/2014/main" id="{A1913FFF-C502-4AF3-8D54-FDAA7E9E7327}"/>
                </a:ext>
              </a:extLst>
            </p:cNvPr>
            <p:cNvSpPr/>
            <p:nvPr/>
          </p:nvSpPr>
          <p:spPr>
            <a:xfrm rot="5400000">
              <a:off x="-632784" y="794906"/>
              <a:ext cx="2148953" cy="88957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26CF1E3-3FAD-409A-A424-D7EE6DE3EB68}"/>
                </a:ext>
              </a:extLst>
            </p:cNvPr>
            <p:cNvCxnSpPr>
              <a:cxnSpLocks/>
            </p:cNvCxnSpPr>
            <p:nvPr/>
          </p:nvCxnSpPr>
          <p:spPr>
            <a:xfrm>
              <a:off x="-25956" y="51679"/>
              <a:ext cx="851065" cy="1035539"/>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6604ADE-53C0-4CD8-8700-DE1D905BC14B}"/>
              </a:ext>
            </a:extLst>
          </p:cNvPr>
          <p:cNvSpPr/>
          <p:nvPr/>
        </p:nvSpPr>
        <p:spPr>
          <a:xfrm rot="19215182">
            <a:off x="10949330" y="536194"/>
            <a:ext cx="371789" cy="3869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F46FF2-E1D7-4AB5-8184-39221B6473B3}"/>
              </a:ext>
            </a:extLst>
          </p:cNvPr>
          <p:cNvSpPr/>
          <p:nvPr/>
        </p:nvSpPr>
        <p:spPr>
          <a:xfrm rot="19215182">
            <a:off x="8344760" y="1744409"/>
            <a:ext cx="371789" cy="3869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51FE76-2CC0-439E-B318-9BE03D9A7DA1}"/>
              </a:ext>
            </a:extLst>
          </p:cNvPr>
          <p:cNvSpPr/>
          <p:nvPr/>
        </p:nvSpPr>
        <p:spPr>
          <a:xfrm rot="19215182">
            <a:off x="4388103" y="1349250"/>
            <a:ext cx="371789" cy="3869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0892083-497C-48BC-9C97-8F1D127130DC}"/>
              </a:ext>
            </a:extLst>
          </p:cNvPr>
          <p:cNvSpPr/>
          <p:nvPr/>
        </p:nvSpPr>
        <p:spPr>
          <a:xfrm rot="19215182">
            <a:off x="605189" y="1594937"/>
            <a:ext cx="371789" cy="3869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93DB04C5-590B-4469-9767-5A0F334649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0364851">
            <a:off x="9968355" y="5991918"/>
            <a:ext cx="426744" cy="426744"/>
          </a:xfrm>
          <a:prstGeom prst="rect">
            <a:avLst/>
          </a:prstGeom>
        </p:spPr>
      </p:pic>
      <p:pic>
        <p:nvPicPr>
          <p:cNvPr id="35" name="Picture 2">
            <a:extLst>
              <a:ext uri="{FF2B5EF4-FFF2-40B4-BE49-F238E27FC236}">
                <a16:creationId xmlns:a16="http://schemas.microsoft.com/office/drawing/2014/main" id="{28C7D629-A338-4AF0-9DC0-FB54D48C75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0364851">
            <a:off x="4063421" y="5441316"/>
            <a:ext cx="426744" cy="426744"/>
          </a:xfrm>
          <a:prstGeom prst="rect">
            <a:avLst/>
          </a:prstGeom>
        </p:spPr>
      </p:pic>
      <p:pic>
        <p:nvPicPr>
          <p:cNvPr id="36" name="Picture 2">
            <a:extLst>
              <a:ext uri="{FF2B5EF4-FFF2-40B4-BE49-F238E27FC236}">
                <a16:creationId xmlns:a16="http://schemas.microsoft.com/office/drawing/2014/main" id="{759B361F-1DAB-48D3-B6E4-588C7315F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0364851">
            <a:off x="896206" y="5860870"/>
            <a:ext cx="426744" cy="426744"/>
          </a:xfrm>
          <a:prstGeom prst="rect">
            <a:avLst/>
          </a:prstGeom>
        </p:spPr>
      </p:pic>
      <p:pic>
        <p:nvPicPr>
          <p:cNvPr id="3" name="Image 2">
            <a:extLst>
              <a:ext uri="{FF2B5EF4-FFF2-40B4-BE49-F238E27FC236}">
                <a16:creationId xmlns:a16="http://schemas.microsoft.com/office/drawing/2014/main" id="{8130CDA8-FCAC-4087-BC0B-B9F456051BDD}"/>
              </a:ext>
            </a:extLst>
          </p:cNvPr>
          <p:cNvPicPr>
            <a:picLocks noChangeAspect="1"/>
          </p:cNvPicPr>
          <p:nvPr/>
        </p:nvPicPr>
        <p:blipFill>
          <a:blip r:embed="rId4"/>
          <a:stretch>
            <a:fillRect/>
          </a:stretch>
        </p:blipFill>
        <p:spPr>
          <a:xfrm>
            <a:off x="957230" y="2218343"/>
            <a:ext cx="2613755" cy="2447595"/>
          </a:xfrm>
          <a:prstGeom prst="rect">
            <a:avLst/>
          </a:prstGeom>
        </p:spPr>
      </p:pic>
      <p:pic>
        <p:nvPicPr>
          <p:cNvPr id="9" name="Image 8">
            <a:extLst>
              <a:ext uri="{FF2B5EF4-FFF2-40B4-BE49-F238E27FC236}">
                <a16:creationId xmlns:a16="http://schemas.microsoft.com/office/drawing/2014/main" id="{301FA0E5-0AF5-4D31-A54B-ADE7B2DAA44D}"/>
              </a:ext>
            </a:extLst>
          </p:cNvPr>
          <p:cNvPicPr>
            <a:picLocks noChangeAspect="1"/>
          </p:cNvPicPr>
          <p:nvPr/>
        </p:nvPicPr>
        <p:blipFill>
          <a:blip r:embed="rId5"/>
          <a:stretch>
            <a:fillRect/>
          </a:stretch>
        </p:blipFill>
        <p:spPr>
          <a:xfrm>
            <a:off x="4819330" y="2040426"/>
            <a:ext cx="2399059" cy="2451090"/>
          </a:xfrm>
          <a:prstGeom prst="rect">
            <a:avLst/>
          </a:prstGeom>
        </p:spPr>
      </p:pic>
      <p:pic>
        <p:nvPicPr>
          <p:cNvPr id="18" name="Image 17">
            <a:extLst>
              <a:ext uri="{FF2B5EF4-FFF2-40B4-BE49-F238E27FC236}">
                <a16:creationId xmlns:a16="http://schemas.microsoft.com/office/drawing/2014/main" id="{8E76A9A4-9217-4C5E-9D02-4B4D6DF443FB}"/>
              </a:ext>
            </a:extLst>
          </p:cNvPr>
          <p:cNvPicPr>
            <a:picLocks noChangeAspect="1"/>
          </p:cNvPicPr>
          <p:nvPr/>
        </p:nvPicPr>
        <p:blipFill>
          <a:blip r:embed="rId6"/>
          <a:stretch>
            <a:fillRect/>
          </a:stretch>
        </p:blipFill>
        <p:spPr>
          <a:xfrm>
            <a:off x="8843199" y="2411995"/>
            <a:ext cx="2340479" cy="2079521"/>
          </a:xfrm>
          <a:prstGeom prst="rect">
            <a:avLst/>
          </a:prstGeom>
        </p:spPr>
      </p:pic>
      <p:sp>
        <p:nvSpPr>
          <p:cNvPr id="37" name="Espace réservé du numéro de diapositive 4">
            <a:extLst>
              <a:ext uri="{FF2B5EF4-FFF2-40B4-BE49-F238E27FC236}">
                <a16:creationId xmlns:a16="http://schemas.microsoft.com/office/drawing/2014/main" id="{E4393827-8A4E-439F-AFA3-9783B8A10CAE}"/>
              </a:ext>
            </a:extLst>
          </p:cNvPr>
          <p:cNvSpPr>
            <a:spLocks noGrp="1"/>
          </p:cNvSpPr>
          <p:nvPr>
            <p:ph type="sldNum" sz="quarter" idx="12"/>
          </p:nvPr>
        </p:nvSpPr>
        <p:spPr>
          <a:xfrm>
            <a:off x="5760720" y="6111240"/>
            <a:ext cx="716280" cy="6375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16</a:t>
            </a:r>
          </a:p>
        </p:txBody>
      </p:sp>
    </p:spTree>
    <p:extLst>
      <p:ext uri="{BB962C8B-B14F-4D97-AF65-F5344CB8AC3E}">
        <p14:creationId xmlns:p14="http://schemas.microsoft.com/office/powerpoint/2010/main" val="13318345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par>
                                <p:cTn id="8" presetID="26" presetClass="emph" presetSubtype="0" fill="hold" grpId="1" nodeType="withEffect">
                                  <p:stCondLst>
                                    <p:cond delay="0"/>
                                  </p:stCondLst>
                                  <p:iterate type="lt">
                                    <p:tmPct val="10000"/>
                                  </p:iterate>
                                  <p:childTnLst>
                                    <p:animEffect transition="out" filter="fade">
                                      <p:cBhvr>
                                        <p:cTn id="9" dur="750" tmFilter="0, 0; .2, .5; .8, .5; 1, 0"/>
                                        <p:tgtEl>
                                          <p:spTgt spid="14"/>
                                        </p:tgtEl>
                                      </p:cBhvr>
                                    </p:animEffect>
                                    <p:animScale>
                                      <p:cBhvr>
                                        <p:cTn id="10" dur="375" autoRev="1" fill="hold"/>
                                        <p:tgtEl>
                                          <p:spTgt spid="14"/>
                                        </p:tgtEl>
                                      </p:cBhvr>
                                      <p:by x="105000" y="105000"/>
                                    </p:animScale>
                                  </p:childTnLst>
                                </p:cTn>
                              </p:par>
                              <p:par>
                                <p:cTn id="11" presetID="2" presetClass="entr" presetSubtype="8" decel="72000" fill="hold" grpId="0" nodeType="withEffect">
                                  <p:stCondLst>
                                    <p:cond delay="75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750" fill="hold"/>
                                        <p:tgtEl>
                                          <p:spTgt spid="15"/>
                                        </p:tgtEl>
                                        <p:attrNameLst>
                                          <p:attrName>ppt_x</p:attrName>
                                        </p:attrNameLst>
                                      </p:cBhvr>
                                      <p:tavLst>
                                        <p:tav tm="0">
                                          <p:val>
                                            <p:strVal val="0-#ppt_w/2"/>
                                          </p:val>
                                        </p:tav>
                                        <p:tav tm="100000">
                                          <p:val>
                                            <p:strVal val="#ppt_x"/>
                                          </p:val>
                                        </p:tav>
                                      </p:tavLst>
                                    </p:anim>
                                    <p:anim calcmode="lin" valueType="num">
                                      <p:cBhvr additive="base">
                                        <p:cTn id="14" dur="75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1" decel="58000" fill="hold" nodeType="withEffect">
                                  <p:stCondLst>
                                    <p:cond delay="75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1000" fill="hold"/>
                                        <p:tgtEl>
                                          <p:spTgt spid="27"/>
                                        </p:tgtEl>
                                        <p:attrNameLst>
                                          <p:attrName>ppt_x</p:attrName>
                                        </p:attrNameLst>
                                      </p:cBhvr>
                                      <p:tavLst>
                                        <p:tav tm="0">
                                          <p:val>
                                            <p:strVal val="#ppt_x"/>
                                          </p:val>
                                        </p:tav>
                                        <p:tav tm="100000">
                                          <p:val>
                                            <p:strVal val="#ppt_x"/>
                                          </p:val>
                                        </p:tav>
                                      </p:tavLst>
                                    </p:anim>
                                    <p:anim calcmode="lin" valueType="num">
                                      <p:cBhvr additive="base">
                                        <p:cTn id="18" dur="1000" fill="hold"/>
                                        <p:tgtEl>
                                          <p:spTgt spid="27"/>
                                        </p:tgtEl>
                                        <p:attrNameLst>
                                          <p:attrName>ppt_y</p:attrName>
                                        </p:attrNameLst>
                                      </p:cBhvr>
                                      <p:tavLst>
                                        <p:tav tm="0">
                                          <p:val>
                                            <p:strVal val="0-#ppt_h/2"/>
                                          </p:val>
                                        </p:tav>
                                        <p:tav tm="100000">
                                          <p:val>
                                            <p:strVal val="#ppt_y"/>
                                          </p:val>
                                        </p:tav>
                                      </p:tavLst>
                                    </p:anim>
                                  </p:childTnLst>
                                </p:cTn>
                              </p:par>
                              <p:par>
                                <p:cTn id="19" presetID="2" presetClass="entr" presetSubtype="4" decel="58000" fill="hold" grpId="0" nodeType="withEffect">
                                  <p:stCondLst>
                                    <p:cond delay="100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1000" fill="hold"/>
                                        <p:tgtEl>
                                          <p:spTgt spid="4"/>
                                        </p:tgtEl>
                                        <p:attrNameLst>
                                          <p:attrName>ppt_x</p:attrName>
                                        </p:attrNameLst>
                                      </p:cBhvr>
                                      <p:tavLst>
                                        <p:tav tm="0">
                                          <p:val>
                                            <p:strVal val="#ppt_x"/>
                                          </p:val>
                                        </p:tav>
                                        <p:tav tm="100000">
                                          <p:val>
                                            <p:strVal val="#ppt_x"/>
                                          </p:val>
                                        </p:tav>
                                      </p:tavLst>
                                    </p:anim>
                                    <p:anim calcmode="lin" valueType="num">
                                      <p:cBhvr additive="base">
                                        <p:cTn id="22" dur="1000" fill="hold"/>
                                        <p:tgtEl>
                                          <p:spTgt spid="4"/>
                                        </p:tgtEl>
                                        <p:attrNameLst>
                                          <p:attrName>ppt_y</p:attrName>
                                        </p:attrNameLst>
                                      </p:cBhvr>
                                      <p:tavLst>
                                        <p:tav tm="0">
                                          <p:val>
                                            <p:strVal val="1+#ppt_h/2"/>
                                          </p:val>
                                        </p:tav>
                                        <p:tav tm="100000">
                                          <p:val>
                                            <p:strVal val="#ppt_y"/>
                                          </p:val>
                                        </p:tav>
                                      </p:tavLst>
                                    </p:anim>
                                  </p:childTnLst>
                                </p:cTn>
                              </p:par>
                              <p:par>
                                <p:cTn id="23" presetID="22" presetClass="entr" presetSubtype="2" fill="hold" grpId="0" nodeType="withEffect">
                                  <p:stCondLst>
                                    <p:cond delay="25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par>
                                <p:cTn id="26" presetID="22" presetClass="entr" presetSubtype="2" fill="hold" grpId="0" nodeType="withEffect">
                                  <p:stCondLst>
                                    <p:cond delay="325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par>
                                <p:cTn id="29" presetID="22" presetClass="entr" presetSubtype="2" fill="hold" grpId="0" nodeType="withEffect">
                                  <p:stCondLst>
                                    <p:cond delay="350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22" presetClass="entr" presetSubtype="8" fill="hold" grpId="0" nodeType="withEffect">
                                  <p:stCondLst>
                                    <p:cond delay="4250"/>
                                  </p:stCondLst>
                                  <p:iterate type="lt">
                                    <p:tmPct val="10000"/>
                                  </p:iterate>
                                  <p:childTnLst>
                                    <p:set>
                                      <p:cBhvr>
                                        <p:cTn id="33" dur="1" fill="hold">
                                          <p:stCondLst>
                                            <p:cond delay="0"/>
                                          </p:stCondLst>
                                        </p:cTn>
                                        <p:tgtEl>
                                          <p:spTgt spid="19"/>
                                        </p:tgtEl>
                                        <p:attrNameLst>
                                          <p:attrName>style.visibility</p:attrName>
                                        </p:attrNameLst>
                                      </p:cBhvr>
                                      <p:to>
                                        <p:strVal val="visible"/>
                                      </p:to>
                                    </p:set>
                                    <p:animEffect transition="in" filter="wipe(left)">
                                      <p:cBhvr>
                                        <p:cTn id="34" dur="750"/>
                                        <p:tgtEl>
                                          <p:spTgt spid="19"/>
                                        </p:tgtEl>
                                      </p:cBhvr>
                                    </p:animEffect>
                                  </p:childTnLst>
                                </p:cTn>
                              </p:par>
                              <p:par>
                                <p:cTn id="35" presetID="26" presetClass="emph" presetSubtype="0" fill="hold" grpId="1" nodeType="withEffect">
                                  <p:stCondLst>
                                    <p:cond delay="4250"/>
                                  </p:stCondLst>
                                  <p:iterate type="lt">
                                    <p:tmPct val="10000"/>
                                  </p:iterate>
                                  <p:childTnLst>
                                    <p:animEffect transition="out" filter="fade">
                                      <p:cBhvr>
                                        <p:cTn id="36" dur="750" tmFilter="0, 0; .2, .5; .8, .5; 1, 0"/>
                                        <p:tgtEl>
                                          <p:spTgt spid="19"/>
                                        </p:tgtEl>
                                      </p:cBhvr>
                                    </p:animEffect>
                                    <p:animScale>
                                      <p:cBhvr>
                                        <p:cTn id="37" dur="375" autoRev="1" fill="hold"/>
                                        <p:tgtEl>
                                          <p:spTgt spid="19"/>
                                        </p:tgtEl>
                                      </p:cBhvr>
                                      <p:by x="105000" y="105000"/>
                                    </p:animScale>
                                  </p:childTnLst>
                                </p:cTn>
                              </p:par>
                              <p:par>
                                <p:cTn id="38" presetID="22" presetClass="entr" presetSubtype="8" fill="hold" grpId="0" nodeType="withEffect">
                                  <p:stCondLst>
                                    <p:cond delay="4500"/>
                                  </p:stCondLst>
                                  <p:iterate type="lt">
                                    <p:tmPct val="10000"/>
                                  </p:iterate>
                                  <p:childTnLst>
                                    <p:set>
                                      <p:cBhvr>
                                        <p:cTn id="39" dur="1" fill="hold">
                                          <p:stCondLst>
                                            <p:cond delay="0"/>
                                          </p:stCondLst>
                                        </p:cTn>
                                        <p:tgtEl>
                                          <p:spTgt spid="21"/>
                                        </p:tgtEl>
                                        <p:attrNameLst>
                                          <p:attrName>style.visibility</p:attrName>
                                        </p:attrNameLst>
                                      </p:cBhvr>
                                      <p:to>
                                        <p:strVal val="visible"/>
                                      </p:to>
                                    </p:set>
                                    <p:animEffect transition="in" filter="wipe(left)">
                                      <p:cBhvr>
                                        <p:cTn id="40" dur="750"/>
                                        <p:tgtEl>
                                          <p:spTgt spid="21"/>
                                        </p:tgtEl>
                                      </p:cBhvr>
                                    </p:animEffect>
                                  </p:childTnLst>
                                </p:cTn>
                              </p:par>
                              <p:par>
                                <p:cTn id="41" presetID="26" presetClass="emph" presetSubtype="0" fill="hold" grpId="1" nodeType="withEffect">
                                  <p:stCondLst>
                                    <p:cond delay="4500"/>
                                  </p:stCondLst>
                                  <p:iterate type="lt">
                                    <p:tmPct val="10000"/>
                                  </p:iterate>
                                  <p:childTnLst>
                                    <p:animEffect transition="out" filter="fade">
                                      <p:cBhvr>
                                        <p:cTn id="42" dur="750" tmFilter="0, 0; .2, .5; .8, .5; 1, 0"/>
                                        <p:tgtEl>
                                          <p:spTgt spid="21"/>
                                        </p:tgtEl>
                                      </p:cBhvr>
                                    </p:animEffect>
                                    <p:animScale>
                                      <p:cBhvr>
                                        <p:cTn id="43" dur="375" autoRev="1" fill="hold"/>
                                        <p:tgtEl>
                                          <p:spTgt spid="21"/>
                                        </p:tgtEl>
                                      </p:cBhvr>
                                      <p:by x="105000" y="105000"/>
                                    </p:animScale>
                                  </p:childTnLst>
                                </p:cTn>
                              </p:par>
                              <p:par>
                                <p:cTn id="44" presetID="22" presetClass="entr" presetSubtype="8" fill="hold" grpId="0" nodeType="withEffect">
                                  <p:stCondLst>
                                    <p:cond delay="4750"/>
                                  </p:stCondLst>
                                  <p:iterate type="lt">
                                    <p:tmPct val="10000"/>
                                  </p:iterate>
                                  <p:childTnLst>
                                    <p:set>
                                      <p:cBhvr>
                                        <p:cTn id="45" dur="1" fill="hold">
                                          <p:stCondLst>
                                            <p:cond delay="0"/>
                                          </p:stCondLst>
                                        </p:cTn>
                                        <p:tgtEl>
                                          <p:spTgt spid="22"/>
                                        </p:tgtEl>
                                        <p:attrNameLst>
                                          <p:attrName>style.visibility</p:attrName>
                                        </p:attrNameLst>
                                      </p:cBhvr>
                                      <p:to>
                                        <p:strVal val="visible"/>
                                      </p:to>
                                    </p:set>
                                    <p:animEffect transition="in" filter="wipe(left)">
                                      <p:cBhvr>
                                        <p:cTn id="46" dur="750"/>
                                        <p:tgtEl>
                                          <p:spTgt spid="22"/>
                                        </p:tgtEl>
                                      </p:cBhvr>
                                    </p:animEffect>
                                  </p:childTnLst>
                                </p:cTn>
                              </p:par>
                              <p:par>
                                <p:cTn id="47" presetID="26" presetClass="emph" presetSubtype="0" fill="hold" grpId="1" nodeType="withEffect">
                                  <p:stCondLst>
                                    <p:cond delay="4750"/>
                                  </p:stCondLst>
                                  <p:iterate type="lt">
                                    <p:tmPct val="10000"/>
                                  </p:iterate>
                                  <p:childTnLst>
                                    <p:animEffect transition="out" filter="fade">
                                      <p:cBhvr>
                                        <p:cTn id="48" dur="750" tmFilter="0, 0; .2, .5; .8, .5; 1, 0"/>
                                        <p:tgtEl>
                                          <p:spTgt spid="22"/>
                                        </p:tgtEl>
                                      </p:cBhvr>
                                    </p:animEffect>
                                    <p:animScale>
                                      <p:cBhvr>
                                        <p:cTn id="49" dur="375" autoRev="1" fill="hold"/>
                                        <p:tgtEl>
                                          <p:spTgt spid="22"/>
                                        </p:tgtEl>
                                      </p:cBhvr>
                                      <p:by x="105000" y="105000"/>
                                    </p:animScale>
                                  </p:childTnLst>
                                </p:cTn>
                              </p:par>
                              <p:par>
                                <p:cTn id="50" presetID="49" presetClass="entr" presetSubtype="0" decel="100000" fill="hold" grpId="0" nodeType="withEffect">
                                  <p:stCondLst>
                                    <p:cond delay="1000"/>
                                  </p:stCondLst>
                                  <p:childTnLst>
                                    <p:set>
                                      <p:cBhvr>
                                        <p:cTn id="51" dur="1" fill="hold">
                                          <p:stCondLst>
                                            <p:cond delay="0"/>
                                          </p:stCondLst>
                                        </p:cTn>
                                        <p:tgtEl>
                                          <p:spTgt spid="33"/>
                                        </p:tgtEl>
                                        <p:attrNameLst>
                                          <p:attrName>style.visibility</p:attrName>
                                        </p:attrNameLst>
                                      </p:cBhvr>
                                      <p:to>
                                        <p:strVal val="visible"/>
                                      </p:to>
                                    </p:set>
                                    <p:anim calcmode="lin" valueType="num">
                                      <p:cBhvr>
                                        <p:cTn id="52" dur="1000" fill="hold"/>
                                        <p:tgtEl>
                                          <p:spTgt spid="33"/>
                                        </p:tgtEl>
                                        <p:attrNameLst>
                                          <p:attrName>ppt_w</p:attrName>
                                        </p:attrNameLst>
                                      </p:cBhvr>
                                      <p:tavLst>
                                        <p:tav tm="0">
                                          <p:val>
                                            <p:fltVal val="0"/>
                                          </p:val>
                                        </p:tav>
                                        <p:tav tm="100000">
                                          <p:val>
                                            <p:strVal val="#ppt_w"/>
                                          </p:val>
                                        </p:tav>
                                      </p:tavLst>
                                    </p:anim>
                                    <p:anim calcmode="lin" valueType="num">
                                      <p:cBhvr>
                                        <p:cTn id="53" dur="1000" fill="hold"/>
                                        <p:tgtEl>
                                          <p:spTgt spid="33"/>
                                        </p:tgtEl>
                                        <p:attrNameLst>
                                          <p:attrName>ppt_h</p:attrName>
                                        </p:attrNameLst>
                                      </p:cBhvr>
                                      <p:tavLst>
                                        <p:tav tm="0">
                                          <p:val>
                                            <p:fltVal val="0"/>
                                          </p:val>
                                        </p:tav>
                                        <p:tav tm="100000">
                                          <p:val>
                                            <p:strVal val="#ppt_h"/>
                                          </p:val>
                                        </p:tav>
                                      </p:tavLst>
                                    </p:anim>
                                    <p:anim calcmode="lin" valueType="num">
                                      <p:cBhvr>
                                        <p:cTn id="54" dur="1000" fill="hold"/>
                                        <p:tgtEl>
                                          <p:spTgt spid="33"/>
                                        </p:tgtEl>
                                        <p:attrNameLst>
                                          <p:attrName>style.rotation</p:attrName>
                                        </p:attrNameLst>
                                      </p:cBhvr>
                                      <p:tavLst>
                                        <p:tav tm="0">
                                          <p:val>
                                            <p:fltVal val="360"/>
                                          </p:val>
                                        </p:tav>
                                        <p:tav tm="100000">
                                          <p:val>
                                            <p:fltVal val="0"/>
                                          </p:val>
                                        </p:tav>
                                      </p:tavLst>
                                    </p:anim>
                                    <p:animEffect transition="in" filter="fade">
                                      <p:cBhvr>
                                        <p:cTn id="55" dur="1000"/>
                                        <p:tgtEl>
                                          <p:spTgt spid="33"/>
                                        </p:tgtEl>
                                      </p:cBhvr>
                                    </p:animEffect>
                                  </p:childTnLst>
                                </p:cTn>
                              </p:par>
                              <p:par>
                                <p:cTn id="56" presetID="49" presetClass="entr" presetSubtype="0" decel="100000" fill="hold" grpId="0" nodeType="withEffect">
                                  <p:stCondLst>
                                    <p:cond delay="1500"/>
                                  </p:stCondLst>
                                  <p:childTnLst>
                                    <p:set>
                                      <p:cBhvr>
                                        <p:cTn id="57" dur="1" fill="hold">
                                          <p:stCondLst>
                                            <p:cond delay="0"/>
                                          </p:stCondLst>
                                        </p:cTn>
                                        <p:tgtEl>
                                          <p:spTgt spid="32"/>
                                        </p:tgtEl>
                                        <p:attrNameLst>
                                          <p:attrName>style.visibility</p:attrName>
                                        </p:attrNameLst>
                                      </p:cBhvr>
                                      <p:to>
                                        <p:strVal val="visible"/>
                                      </p:to>
                                    </p:set>
                                    <p:anim calcmode="lin" valueType="num">
                                      <p:cBhvr>
                                        <p:cTn id="58" dur="1000" fill="hold"/>
                                        <p:tgtEl>
                                          <p:spTgt spid="32"/>
                                        </p:tgtEl>
                                        <p:attrNameLst>
                                          <p:attrName>ppt_w</p:attrName>
                                        </p:attrNameLst>
                                      </p:cBhvr>
                                      <p:tavLst>
                                        <p:tav tm="0">
                                          <p:val>
                                            <p:fltVal val="0"/>
                                          </p:val>
                                        </p:tav>
                                        <p:tav tm="100000">
                                          <p:val>
                                            <p:strVal val="#ppt_w"/>
                                          </p:val>
                                        </p:tav>
                                      </p:tavLst>
                                    </p:anim>
                                    <p:anim calcmode="lin" valueType="num">
                                      <p:cBhvr>
                                        <p:cTn id="59" dur="1000" fill="hold"/>
                                        <p:tgtEl>
                                          <p:spTgt spid="32"/>
                                        </p:tgtEl>
                                        <p:attrNameLst>
                                          <p:attrName>ppt_h</p:attrName>
                                        </p:attrNameLst>
                                      </p:cBhvr>
                                      <p:tavLst>
                                        <p:tav tm="0">
                                          <p:val>
                                            <p:fltVal val="0"/>
                                          </p:val>
                                        </p:tav>
                                        <p:tav tm="100000">
                                          <p:val>
                                            <p:strVal val="#ppt_h"/>
                                          </p:val>
                                        </p:tav>
                                      </p:tavLst>
                                    </p:anim>
                                    <p:anim calcmode="lin" valueType="num">
                                      <p:cBhvr>
                                        <p:cTn id="60" dur="1000" fill="hold"/>
                                        <p:tgtEl>
                                          <p:spTgt spid="32"/>
                                        </p:tgtEl>
                                        <p:attrNameLst>
                                          <p:attrName>style.rotation</p:attrName>
                                        </p:attrNameLst>
                                      </p:cBhvr>
                                      <p:tavLst>
                                        <p:tav tm="0">
                                          <p:val>
                                            <p:fltVal val="360"/>
                                          </p:val>
                                        </p:tav>
                                        <p:tav tm="100000">
                                          <p:val>
                                            <p:fltVal val="0"/>
                                          </p:val>
                                        </p:tav>
                                      </p:tavLst>
                                    </p:anim>
                                    <p:animEffect transition="in" filter="fade">
                                      <p:cBhvr>
                                        <p:cTn id="61" dur="1000"/>
                                        <p:tgtEl>
                                          <p:spTgt spid="32"/>
                                        </p:tgtEl>
                                      </p:cBhvr>
                                    </p:animEffect>
                                  </p:childTnLst>
                                </p:cTn>
                              </p:par>
                              <p:par>
                                <p:cTn id="62" presetID="49" presetClass="entr" presetSubtype="0" decel="100000" fill="hold" grpId="0" nodeType="withEffect">
                                  <p:stCondLst>
                                    <p:cond delay="500"/>
                                  </p:stCondLst>
                                  <p:childTnLst>
                                    <p:set>
                                      <p:cBhvr>
                                        <p:cTn id="63" dur="1" fill="hold">
                                          <p:stCondLst>
                                            <p:cond delay="0"/>
                                          </p:stCondLst>
                                        </p:cTn>
                                        <p:tgtEl>
                                          <p:spTgt spid="31"/>
                                        </p:tgtEl>
                                        <p:attrNameLst>
                                          <p:attrName>style.visibility</p:attrName>
                                        </p:attrNameLst>
                                      </p:cBhvr>
                                      <p:to>
                                        <p:strVal val="visible"/>
                                      </p:to>
                                    </p:set>
                                    <p:anim calcmode="lin" valueType="num">
                                      <p:cBhvr>
                                        <p:cTn id="64" dur="1000" fill="hold"/>
                                        <p:tgtEl>
                                          <p:spTgt spid="31"/>
                                        </p:tgtEl>
                                        <p:attrNameLst>
                                          <p:attrName>ppt_w</p:attrName>
                                        </p:attrNameLst>
                                      </p:cBhvr>
                                      <p:tavLst>
                                        <p:tav tm="0">
                                          <p:val>
                                            <p:fltVal val="0"/>
                                          </p:val>
                                        </p:tav>
                                        <p:tav tm="100000">
                                          <p:val>
                                            <p:strVal val="#ppt_w"/>
                                          </p:val>
                                        </p:tav>
                                      </p:tavLst>
                                    </p:anim>
                                    <p:anim calcmode="lin" valueType="num">
                                      <p:cBhvr>
                                        <p:cTn id="65" dur="1000" fill="hold"/>
                                        <p:tgtEl>
                                          <p:spTgt spid="31"/>
                                        </p:tgtEl>
                                        <p:attrNameLst>
                                          <p:attrName>ppt_h</p:attrName>
                                        </p:attrNameLst>
                                      </p:cBhvr>
                                      <p:tavLst>
                                        <p:tav tm="0">
                                          <p:val>
                                            <p:fltVal val="0"/>
                                          </p:val>
                                        </p:tav>
                                        <p:tav tm="100000">
                                          <p:val>
                                            <p:strVal val="#ppt_h"/>
                                          </p:val>
                                        </p:tav>
                                      </p:tavLst>
                                    </p:anim>
                                    <p:anim calcmode="lin" valueType="num">
                                      <p:cBhvr>
                                        <p:cTn id="66" dur="1000" fill="hold"/>
                                        <p:tgtEl>
                                          <p:spTgt spid="31"/>
                                        </p:tgtEl>
                                        <p:attrNameLst>
                                          <p:attrName>style.rotation</p:attrName>
                                        </p:attrNameLst>
                                      </p:cBhvr>
                                      <p:tavLst>
                                        <p:tav tm="0">
                                          <p:val>
                                            <p:fltVal val="360"/>
                                          </p:val>
                                        </p:tav>
                                        <p:tav tm="100000">
                                          <p:val>
                                            <p:fltVal val="0"/>
                                          </p:val>
                                        </p:tav>
                                      </p:tavLst>
                                    </p:anim>
                                    <p:animEffect transition="in" filter="fade">
                                      <p:cBhvr>
                                        <p:cTn id="67" dur="1000"/>
                                        <p:tgtEl>
                                          <p:spTgt spid="31"/>
                                        </p:tgtEl>
                                      </p:cBhvr>
                                    </p:animEffect>
                                  </p:childTnLst>
                                </p:cTn>
                              </p:par>
                              <p:par>
                                <p:cTn id="68" presetID="49" presetClass="entr" presetSubtype="0" decel="100000" fill="hold" grpId="0" nodeType="withEffect">
                                  <p:stCondLst>
                                    <p:cond delay="1250"/>
                                  </p:stCondLst>
                                  <p:childTnLst>
                                    <p:set>
                                      <p:cBhvr>
                                        <p:cTn id="69" dur="1" fill="hold">
                                          <p:stCondLst>
                                            <p:cond delay="0"/>
                                          </p:stCondLst>
                                        </p:cTn>
                                        <p:tgtEl>
                                          <p:spTgt spid="30"/>
                                        </p:tgtEl>
                                        <p:attrNameLst>
                                          <p:attrName>style.visibility</p:attrName>
                                        </p:attrNameLst>
                                      </p:cBhvr>
                                      <p:to>
                                        <p:strVal val="visible"/>
                                      </p:to>
                                    </p:set>
                                    <p:anim calcmode="lin" valueType="num">
                                      <p:cBhvr>
                                        <p:cTn id="70" dur="1000" fill="hold"/>
                                        <p:tgtEl>
                                          <p:spTgt spid="30"/>
                                        </p:tgtEl>
                                        <p:attrNameLst>
                                          <p:attrName>ppt_w</p:attrName>
                                        </p:attrNameLst>
                                      </p:cBhvr>
                                      <p:tavLst>
                                        <p:tav tm="0">
                                          <p:val>
                                            <p:fltVal val="0"/>
                                          </p:val>
                                        </p:tav>
                                        <p:tav tm="100000">
                                          <p:val>
                                            <p:strVal val="#ppt_w"/>
                                          </p:val>
                                        </p:tav>
                                      </p:tavLst>
                                    </p:anim>
                                    <p:anim calcmode="lin" valueType="num">
                                      <p:cBhvr>
                                        <p:cTn id="71" dur="1000" fill="hold"/>
                                        <p:tgtEl>
                                          <p:spTgt spid="30"/>
                                        </p:tgtEl>
                                        <p:attrNameLst>
                                          <p:attrName>ppt_h</p:attrName>
                                        </p:attrNameLst>
                                      </p:cBhvr>
                                      <p:tavLst>
                                        <p:tav tm="0">
                                          <p:val>
                                            <p:fltVal val="0"/>
                                          </p:val>
                                        </p:tav>
                                        <p:tav tm="100000">
                                          <p:val>
                                            <p:strVal val="#ppt_h"/>
                                          </p:val>
                                        </p:tav>
                                      </p:tavLst>
                                    </p:anim>
                                    <p:anim calcmode="lin" valueType="num">
                                      <p:cBhvr>
                                        <p:cTn id="72" dur="1000" fill="hold"/>
                                        <p:tgtEl>
                                          <p:spTgt spid="30"/>
                                        </p:tgtEl>
                                        <p:attrNameLst>
                                          <p:attrName>style.rotation</p:attrName>
                                        </p:attrNameLst>
                                      </p:cBhvr>
                                      <p:tavLst>
                                        <p:tav tm="0">
                                          <p:val>
                                            <p:fltVal val="360"/>
                                          </p:val>
                                        </p:tav>
                                        <p:tav tm="100000">
                                          <p:val>
                                            <p:fltVal val="0"/>
                                          </p:val>
                                        </p:tav>
                                      </p:tavLst>
                                    </p:anim>
                                    <p:animEffect transition="in" filter="fade">
                                      <p:cBhvr>
                                        <p:cTn id="73" dur="1000"/>
                                        <p:tgtEl>
                                          <p:spTgt spid="30"/>
                                        </p:tgtEl>
                                      </p:cBhvr>
                                    </p:animEffect>
                                  </p:childTnLst>
                                </p:cTn>
                              </p:par>
                              <p:par>
                                <p:cTn id="74" presetID="49" presetClass="entr" presetSubtype="0" decel="100000" fill="hold" nodeType="withEffect">
                                  <p:stCondLst>
                                    <p:cond delay="2500"/>
                                  </p:stCondLst>
                                  <p:childTnLst>
                                    <p:set>
                                      <p:cBhvr>
                                        <p:cTn id="75" dur="1" fill="hold">
                                          <p:stCondLst>
                                            <p:cond delay="0"/>
                                          </p:stCondLst>
                                        </p:cTn>
                                        <p:tgtEl>
                                          <p:spTgt spid="36"/>
                                        </p:tgtEl>
                                        <p:attrNameLst>
                                          <p:attrName>style.visibility</p:attrName>
                                        </p:attrNameLst>
                                      </p:cBhvr>
                                      <p:to>
                                        <p:strVal val="visible"/>
                                      </p:to>
                                    </p:set>
                                    <p:anim calcmode="lin" valueType="num">
                                      <p:cBhvr>
                                        <p:cTn id="76" dur="1000" fill="hold"/>
                                        <p:tgtEl>
                                          <p:spTgt spid="36"/>
                                        </p:tgtEl>
                                        <p:attrNameLst>
                                          <p:attrName>ppt_w</p:attrName>
                                        </p:attrNameLst>
                                      </p:cBhvr>
                                      <p:tavLst>
                                        <p:tav tm="0">
                                          <p:val>
                                            <p:fltVal val="0"/>
                                          </p:val>
                                        </p:tav>
                                        <p:tav tm="100000">
                                          <p:val>
                                            <p:strVal val="#ppt_w"/>
                                          </p:val>
                                        </p:tav>
                                      </p:tavLst>
                                    </p:anim>
                                    <p:anim calcmode="lin" valueType="num">
                                      <p:cBhvr>
                                        <p:cTn id="77" dur="1000" fill="hold"/>
                                        <p:tgtEl>
                                          <p:spTgt spid="36"/>
                                        </p:tgtEl>
                                        <p:attrNameLst>
                                          <p:attrName>ppt_h</p:attrName>
                                        </p:attrNameLst>
                                      </p:cBhvr>
                                      <p:tavLst>
                                        <p:tav tm="0">
                                          <p:val>
                                            <p:fltVal val="0"/>
                                          </p:val>
                                        </p:tav>
                                        <p:tav tm="100000">
                                          <p:val>
                                            <p:strVal val="#ppt_h"/>
                                          </p:val>
                                        </p:tav>
                                      </p:tavLst>
                                    </p:anim>
                                    <p:anim calcmode="lin" valueType="num">
                                      <p:cBhvr>
                                        <p:cTn id="78" dur="1000" fill="hold"/>
                                        <p:tgtEl>
                                          <p:spTgt spid="36"/>
                                        </p:tgtEl>
                                        <p:attrNameLst>
                                          <p:attrName>style.rotation</p:attrName>
                                        </p:attrNameLst>
                                      </p:cBhvr>
                                      <p:tavLst>
                                        <p:tav tm="0">
                                          <p:val>
                                            <p:fltVal val="360"/>
                                          </p:val>
                                        </p:tav>
                                        <p:tav tm="100000">
                                          <p:val>
                                            <p:fltVal val="0"/>
                                          </p:val>
                                        </p:tav>
                                      </p:tavLst>
                                    </p:anim>
                                    <p:animEffect transition="in" filter="fade">
                                      <p:cBhvr>
                                        <p:cTn id="79" dur="1000"/>
                                        <p:tgtEl>
                                          <p:spTgt spid="36"/>
                                        </p:tgtEl>
                                      </p:cBhvr>
                                    </p:animEffect>
                                  </p:childTnLst>
                                </p:cTn>
                              </p:par>
                              <p:par>
                                <p:cTn id="80" presetID="49" presetClass="entr" presetSubtype="0" decel="100000" fill="hold" nodeType="withEffect">
                                  <p:stCondLst>
                                    <p:cond delay="2000"/>
                                  </p:stCondLst>
                                  <p:childTnLst>
                                    <p:set>
                                      <p:cBhvr>
                                        <p:cTn id="81" dur="1" fill="hold">
                                          <p:stCondLst>
                                            <p:cond delay="0"/>
                                          </p:stCondLst>
                                        </p:cTn>
                                        <p:tgtEl>
                                          <p:spTgt spid="34"/>
                                        </p:tgtEl>
                                        <p:attrNameLst>
                                          <p:attrName>style.visibility</p:attrName>
                                        </p:attrNameLst>
                                      </p:cBhvr>
                                      <p:to>
                                        <p:strVal val="visible"/>
                                      </p:to>
                                    </p:set>
                                    <p:anim calcmode="lin" valueType="num">
                                      <p:cBhvr>
                                        <p:cTn id="82" dur="1000" fill="hold"/>
                                        <p:tgtEl>
                                          <p:spTgt spid="34"/>
                                        </p:tgtEl>
                                        <p:attrNameLst>
                                          <p:attrName>ppt_w</p:attrName>
                                        </p:attrNameLst>
                                      </p:cBhvr>
                                      <p:tavLst>
                                        <p:tav tm="0">
                                          <p:val>
                                            <p:fltVal val="0"/>
                                          </p:val>
                                        </p:tav>
                                        <p:tav tm="100000">
                                          <p:val>
                                            <p:strVal val="#ppt_w"/>
                                          </p:val>
                                        </p:tav>
                                      </p:tavLst>
                                    </p:anim>
                                    <p:anim calcmode="lin" valueType="num">
                                      <p:cBhvr>
                                        <p:cTn id="83" dur="1000" fill="hold"/>
                                        <p:tgtEl>
                                          <p:spTgt spid="34"/>
                                        </p:tgtEl>
                                        <p:attrNameLst>
                                          <p:attrName>ppt_h</p:attrName>
                                        </p:attrNameLst>
                                      </p:cBhvr>
                                      <p:tavLst>
                                        <p:tav tm="0">
                                          <p:val>
                                            <p:fltVal val="0"/>
                                          </p:val>
                                        </p:tav>
                                        <p:tav tm="100000">
                                          <p:val>
                                            <p:strVal val="#ppt_h"/>
                                          </p:val>
                                        </p:tav>
                                      </p:tavLst>
                                    </p:anim>
                                    <p:anim calcmode="lin" valueType="num">
                                      <p:cBhvr>
                                        <p:cTn id="84" dur="1000" fill="hold"/>
                                        <p:tgtEl>
                                          <p:spTgt spid="34"/>
                                        </p:tgtEl>
                                        <p:attrNameLst>
                                          <p:attrName>style.rotation</p:attrName>
                                        </p:attrNameLst>
                                      </p:cBhvr>
                                      <p:tavLst>
                                        <p:tav tm="0">
                                          <p:val>
                                            <p:fltVal val="360"/>
                                          </p:val>
                                        </p:tav>
                                        <p:tav tm="100000">
                                          <p:val>
                                            <p:fltVal val="0"/>
                                          </p:val>
                                        </p:tav>
                                      </p:tavLst>
                                    </p:anim>
                                    <p:animEffect transition="in" filter="fade">
                                      <p:cBhvr>
                                        <p:cTn id="85" dur="1000"/>
                                        <p:tgtEl>
                                          <p:spTgt spid="34"/>
                                        </p:tgtEl>
                                      </p:cBhvr>
                                    </p:animEffect>
                                  </p:childTnLst>
                                </p:cTn>
                              </p:par>
                              <p:par>
                                <p:cTn id="86" presetID="49" presetClass="entr" presetSubtype="0" decel="100000" fill="hold" nodeType="withEffect">
                                  <p:stCondLst>
                                    <p:cond delay="2250"/>
                                  </p:stCondLst>
                                  <p:childTnLst>
                                    <p:set>
                                      <p:cBhvr>
                                        <p:cTn id="87" dur="1" fill="hold">
                                          <p:stCondLst>
                                            <p:cond delay="0"/>
                                          </p:stCondLst>
                                        </p:cTn>
                                        <p:tgtEl>
                                          <p:spTgt spid="35"/>
                                        </p:tgtEl>
                                        <p:attrNameLst>
                                          <p:attrName>style.visibility</p:attrName>
                                        </p:attrNameLst>
                                      </p:cBhvr>
                                      <p:to>
                                        <p:strVal val="visible"/>
                                      </p:to>
                                    </p:set>
                                    <p:anim calcmode="lin" valueType="num">
                                      <p:cBhvr>
                                        <p:cTn id="88" dur="1000" fill="hold"/>
                                        <p:tgtEl>
                                          <p:spTgt spid="35"/>
                                        </p:tgtEl>
                                        <p:attrNameLst>
                                          <p:attrName>ppt_w</p:attrName>
                                        </p:attrNameLst>
                                      </p:cBhvr>
                                      <p:tavLst>
                                        <p:tav tm="0">
                                          <p:val>
                                            <p:fltVal val="0"/>
                                          </p:val>
                                        </p:tav>
                                        <p:tav tm="100000">
                                          <p:val>
                                            <p:strVal val="#ppt_w"/>
                                          </p:val>
                                        </p:tav>
                                      </p:tavLst>
                                    </p:anim>
                                    <p:anim calcmode="lin" valueType="num">
                                      <p:cBhvr>
                                        <p:cTn id="89" dur="1000" fill="hold"/>
                                        <p:tgtEl>
                                          <p:spTgt spid="35"/>
                                        </p:tgtEl>
                                        <p:attrNameLst>
                                          <p:attrName>ppt_h</p:attrName>
                                        </p:attrNameLst>
                                      </p:cBhvr>
                                      <p:tavLst>
                                        <p:tav tm="0">
                                          <p:val>
                                            <p:fltVal val="0"/>
                                          </p:val>
                                        </p:tav>
                                        <p:tav tm="100000">
                                          <p:val>
                                            <p:strVal val="#ppt_h"/>
                                          </p:val>
                                        </p:tav>
                                      </p:tavLst>
                                    </p:anim>
                                    <p:anim calcmode="lin" valueType="num">
                                      <p:cBhvr>
                                        <p:cTn id="90" dur="1000" fill="hold"/>
                                        <p:tgtEl>
                                          <p:spTgt spid="35"/>
                                        </p:tgtEl>
                                        <p:attrNameLst>
                                          <p:attrName>style.rotation</p:attrName>
                                        </p:attrNameLst>
                                      </p:cBhvr>
                                      <p:tavLst>
                                        <p:tav tm="0">
                                          <p:val>
                                            <p:fltVal val="360"/>
                                          </p:val>
                                        </p:tav>
                                        <p:tav tm="100000">
                                          <p:val>
                                            <p:fltVal val="0"/>
                                          </p:val>
                                        </p:tav>
                                      </p:tavLst>
                                    </p:anim>
                                    <p:animEffect transition="in" filter="fade">
                                      <p:cBhvr>
                                        <p:cTn id="9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animBg="1"/>
      <p:bldP spid="12" grpId="0" animBg="1"/>
      <p:bldP spid="13" grpId="0" animBg="1"/>
      <p:bldP spid="14" grpId="0"/>
      <p:bldP spid="14" grpId="1"/>
      <p:bldP spid="15" grpId="0" animBg="1"/>
      <p:bldP spid="19" grpId="0"/>
      <p:bldP spid="19" grpId="1"/>
      <p:bldP spid="21" grpId="0"/>
      <p:bldP spid="21" grpId="1"/>
      <p:bldP spid="22" grpId="0"/>
      <p:bldP spid="22" grpId="1"/>
      <p:bldP spid="30" grpId="0" animBg="1"/>
      <p:bldP spid="31" grpId="0" animBg="1"/>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3039083" y="337138"/>
            <a:ext cx="6283338" cy="6196362"/>
          </a:xfrm>
          <a:prstGeom prst="ellipse">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236954" y="4517276"/>
            <a:ext cx="8101357" cy="9387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5500" b="1" i="0" u="none" strike="noStrike" kern="1200" cap="none" spc="-150" normalizeH="0" baseline="0" noProof="0" dirty="0">
                <a:ln>
                  <a:noFill/>
                </a:ln>
                <a:solidFill>
                  <a:srgbClr val="0070C0"/>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PERSPECTIVE</a:t>
            </a:r>
            <a:endParaRPr kumimoji="0" lang="en-LT" sz="5500" b="1" i="0" u="none" strike="noStrike" kern="1200" cap="none" spc="-150" normalizeH="0" baseline="0" noProof="0" dirty="0">
              <a:ln>
                <a:noFill/>
              </a:ln>
              <a:solidFill>
                <a:srgbClr val="0070C0"/>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3013343" y="3429000"/>
            <a:ext cx="6296718" cy="9387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5500" b="1" i="0" u="none" strike="noStrike" kern="1200" cap="none" spc="-150" normalizeH="0" baseline="0" noProof="0" dirty="0">
                <a:ln>
                  <a:noFill/>
                </a:ln>
                <a:solidFill>
                  <a:srgbClr val="0070C0"/>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CONCLUSION</a:t>
            </a:r>
            <a:endParaRPr kumimoji="0" lang="en-LT" sz="5500" b="1" i="0" u="none" strike="noStrike" kern="1200" cap="none" spc="-150" normalizeH="0" baseline="0" noProof="0" dirty="0">
              <a:ln>
                <a:noFill/>
              </a:ln>
              <a:solidFill>
                <a:srgbClr val="0070C0"/>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6" name="Espace réservé du numéro de diapositive 4">
            <a:extLst>
              <a:ext uri="{FF2B5EF4-FFF2-40B4-BE49-F238E27FC236}">
                <a16:creationId xmlns:a16="http://schemas.microsoft.com/office/drawing/2014/main" id="{933CFB03-F691-4CD8-BD1D-3D44FAAF3C57}"/>
              </a:ext>
            </a:extLst>
          </p:cNvPr>
          <p:cNvSpPr>
            <a:spLocks noGrp="1"/>
          </p:cNvSpPr>
          <p:nvPr>
            <p:ph type="sldNum" sz="quarter" idx="12"/>
          </p:nvPr>
        </p:nvSpPr>
        <p:spPr>
          <a:xfrm>
            <a:off x="11064240" y="6035040"/>
            <a:ext cx="762000" cy="7137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18</a:t>
            </a:r>
          </a:p>
        </p:txBody>
      </p:sp>
      <p:sp>
        <p:nvSpPr>
          <p:cNvPr id="8" name="Oval 1">
            <a:extLst>
              <a:ext uri="{FF2B5EF4-FFF2-40B4-BE49-F238E27FC236}">
                <a16:creationId xmlns:a16="http://schemas.microsoft.com/office/drawing/2014/main" id="{532607C6-267C-4864-8F87-0CE040367463}"/>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dirty="0">
              <a:latin typeface="Raleway" panose="020B0503030101060003" pitchFamily="34" charset="77"/>
            </a:endParaRPr>
          </a:p>
        </p:txBody>
      </p:sp>
      <p:sp>
        <p:nvSpPr>
          <p:cNvPr id="3" name="Rectangle : coins arrondis 2">
            <a:extLst>
              <a:ext uri="{FF2B5EF4-FFF2-40B4-BE49-F238E27FC236}">
                <a16:creationId xmlns:a16="http://schemas.microsoft.com/office/drawing/2014/main" id="{F2610DDC-D73F-483F-A711-D7B52F3A891B}"/>
              </a:ext>
            </a:extLst>
          </p:cNvPr>
          <p:cNvSpPr/>
          <p:nvPr/>
        </p:nvSpPr>
        <p:spPr>
          <a:xfrm>
            <a:off x="11033724" y="-130976"/>
            <a:ext cx="3657330" cy="711995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pic>
        <p:nvPicPr>
          <p:cNvPr id="9" name="Image 8">
            <a:extLst>
              <a:ext uri="{FF2B5EF4-FFF2-40B4-BE49-F238E27FC236}">
                <a16:creationId xmlns:a16="http://schemas.microsoft.com/office/drawing/2014/main" id="{6404F327-709C-46F6-B463-9C2C3F30EDC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6287633" y="1830902"/>
            <a:ext cx="1190912" cy="1448541"/>
          </a:xfrm>
          <a:prstGeom prst="rect">
            <a:avLst/>
          </a:prstGeom>
        </p:spPr>
      </p:pic>
      <p:pic>
        <p:nvPicPr>
          <p:cNvPr id="10" name="Image 9">
            <a:extLst>
              <a:ext uri="{FF2B5EF4-FFF2-40B4-BE49-F238E27FC236}">
                <a16:creationId xmlns:a16="http://schemas.microsoft.com/office/drawing/2014/main" id="{0456A370-FDDC-4C38-B002-2B0973FECEA6}"/>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5209888" y="1020946"/>
            <a:ext cx="1190912" cy="1231612"/>
          </a:xfrm>
          <a:prstGeom prst="rect">
            <a:avLst/>
          </a:prstGeom>
        </p:spPr>
      </p:pic>
      <p:sp>
        <p:nvSpPr>
          <p:cNvPr id="11" name="Espace réservé du numéro de diapositive 4">
            <a:extLst>
              <a:ext uri="{FF2B5EF4-FFF2-40B4-BE49-F238E27FC236}">
                <a16:creationId xmlns:a16="http://schemas.microsoft.com/office/drawing/2014/main" id="{7AB2C886-3667-4BC1-B8CB-7B4210A0940E}"/>
              </a:ext>
            </a:extLst>
          </p:cNvPr>
          <p:cNvSpPr txBox="1">
            <a:spLocks/>
          </p:cNvSpPr>
          <p:nvPr/>
        </p:nvSpPr>
        <p:spPr>
          <a:xfrm>
            <a:off x="10911840" y="6111240"/>
            <a:ext cx="716280" cy="637532"/>
          </a:xfrm>
          <a:prstGeom prst="ellipse">
            <a:avLst/>
          </a:prstGeom>
          <a:ln w="12700" cap="flat" cmpd="sng" algn="ctr">
            <a:solidFill>
              <a:srgbClr val="0070C0"/>
            </a:solidFill>
            <a:prstDash val="solid"/>
            <a:miter lim="800000"/>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L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fr-FR" sz="2000" b="1" dirty="0">
                <a:solidFill>
                  <a:srgbClr val="002060"/>
                </a:solidFill>
                <a:latin typeface="Nunito Sans Black" pitchFamily="2" charset="0"/>
              </a:rPr>
              <a:t>17</a:t>
            </a:r>
            <a:endParaRPr lang="fr-ML" sz="2000" b="1" dirty="0">
              <a:solidFill>
                <a:srgbClr val="002060"/>
              </a:solidFill>
              <a:latin typeface="Nunito Sans Black" pitchFamily="2" charset="0"/>
            </a:endParaRPr>
          </a:p>
        </p:txBody>
      </p:sp>
    </p:spTree>
    <p:extLst>
      <p:ext uri="{BB962C8B-B14F-4D97-AF65-F5344CB8AC3E}">
        <p14:creationId xmlns:p14="http://schemas.microsoft.com/office/powerpoint/2010/main" val="271936434"/>
      </p:ext>
    </p:extLst>
  </p:cSld>
  <p:clrMapOvr>
    <a:masterClrMapping/>
  </p:clrMapOvr>
  <p:transition spd="slow"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302FEC5-12BD-4DE6-B43F-C9B7A87B8330}"/>
              </a:ext>
            </a:extLst>
          </p:cNvPr>
          <p:cNvGrpSpPr/>
          <p:nvPr/>
        </p:nvGrpSpPr>
        <p:grpSpPr>
          <a:xfrm>
            <a:off x="-365591" y="970871"/>
            <a:ext cx="12592916" cy="4959022"/>
            <a:chOff x="-365591" y="1104221"/>
            <a:chExt cx="12592916" cy="4959022"/>
          </a:xfrm>
          <a:solidFill>
            <a:srgbClr val="EAEAEA"/>
          </a:solidFill>
        </p:grpSpPr>
        <p:sp>
          <p:nvSpPr>
            <p:cNvPr id="29" name="Rectangle: Rounded Corners 28">
              <a:extLst>
                <a:ext uri="{FF2B5EF4-FFF2-40B4-BE49-F238E27FC236}">
                  <a16:creationId xmlns:a16="http://schemas.microsoft.com/office/drawing/2014/main" id="{A11AE18C-51E8-4854-951E-AA64431847D1}"/>
                </a:ext>
              </a:extLst>
            </p:cNvPr>
            <p:cNvSpPr/>
            <p:nvPr/>
          </p:nvSpPr>
          <p:spPr>
            <a:xfrm rot="19098223">
              <a:off x="-365591" y="1104221"/>
              <a:ext cx="7474114" cy="1847427"/>
            </a:xfrm>
            <a:prstGeom prst="roundRect">
              <a:avLst>
                <a:gd name="adj" fmla="val 50000"/>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C44ADFD0-4A1B-40E8-8C30-11D98ECFEBB4}"/>
                </a:ext>
              </a:extLst>
            </p:cNvPr>
            <p:cNvSpPr/>
            <p:nvPr/>
          </p:nvSpPr>
          <p:spPr>
            <a:xfrm rot="19098223">
              <a:off x="-69816" y="3404413"/>
              <a:ext cx="7474114" cy="1847427"/>
            </a:xfrm>
            <a:prstGeom prst="roundRect">
              <a:avLst>
                <a:gd name="adj" fmla="val 50000"/>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CE8C1D61-1275-4DB4-865B-9B68F0EA7525}"/>
                </a:ext>
              </a:extLst>
            </p:cNvPr>
            <p:cNvSpPr/>
            <p:nvPr/>
          </p:nvSpPr>
          <p:spPr>
            <a:xfrm rot="19098223">
              <a:off x="4433860" y="1915624"/>
              <a:ext cx="7474114" cy="1847427"/>
            </a:xfrm>
            <a:prstGeom prst="roundRect">
              <a:avLst>
                <a:gd name="adj" fmla="val 50000"/>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FF07198D-8F20-4A13-82AA-F40637537EE2}"/>
                </a:ext>
              </a:extLst>
            </p:cNvPr>
            <p:cNvSpPr/>
            <p:nvPr/>
          </p:nvSpPr>
          <p:spPr>
            <a:xfrm rot="19098223">
              <a:off x="4753211" y="4215816"/>
              <a:ext cx="7474114" cy="1847427"/>
            </a:xfrm>
            <a:prstGeom prst="roundRect">
              <a:avLst>
                <a:gd name="adj" fmla="val 50000"/>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6882DF7D-DBD0-4F04-920F-84C0FB81218D}"/>
              </a:ext>
            </a:extLst>
          </p:cNvPr>
          <p:cNvSpPr txBox="1"/>
          <p:nvPr/>
        </p:nvSpPr>
        <p:spPr>
          <a:xfrm>
            <a:off x="3157939" y="-95568"/>
            <a:ext cx="5815230" cy="83099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en-US" sz="4800" dirty="0"/>
              <a:t>QUI SOMMES NOUS</a:t>
            </a:r>
          </a:p>
        </p:txBody>
      </p:sp>
      <p:sp>
        <p:nvSpPr>
          <p:cNvPr id="6" name="Rectangle: Rounded Corners 5">
            <a:extLst>
              <a:ext uri="{FF2B5EF4-FFF2-40B4-BE49-F238E27FC236}">
                <a16:creationId xmlns:a16="http://schemas.microsoft.com/office/drawing/2014/main" id="{17D313A6-CBA6-4136-A4BE-E763522E1E83}"/>
              </a:ext>
            </a:extLst>
          </p:cNvPr>
          <p:cNvSpPr/>
          <p:nvPr/>
        </p:nvSpPr>
        <p:spPr>
          <a:xfrm>
            <a:off x="5214348" y="606957"/>
            <a:ext cx="1516758" cy="88813"/>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CC69A81-AD9B-4C23-972C-5D26C99ACDF9}"/>
              </a:ext>
            </a:extLst>
          </p:cNvPr>
          <p:cNvSpPr/>
          <p:nvPr/>
        </p:nvSpPr>
        <p:spPr>
          <a:xfrm>
            <a:off x="1466957" y="1760238"/>
            <a:ext cx="3062897" cy="5150224"/>
          </a:xfrm>
          <a:custGeom>
            <a:avLst/>
            <a:gdLst>
              <a:gd name="connsiteX0" fmla="*/ 996351 w 1992702"/>
              <a:gd name="connsiteY0" fmla="*/ 0 h 3687792"/>
              <a:gd name="connsiteX1" fmla="*/ 1992702 w 1992702"/>
              <a:gd name="connsiteY1" fmla="*/ 996351 h 3687792"/>
              <a:gd name="connsiteX2" fmla="*/ 1992702 w 1992702"/>
              <a:gd name="connsiteY2" fmla="*/ 3558397 h 3687792"/>
              <a:gd name="connsiteX3" fmla="*/ 1987558 w 1992702"/>
              <a:gd name="connsiteY3" fmla="*/ 3660268 h 3687792"/>
              <a:gd name="connsiteX4" fmla="*/ 1983358 w 1992702"/>
              <a:gd name="connsiteY4" fmla="*/ 3687792 h 3687792"/>
              <a:gd name="connsiteX5" fmla="*/ 9345 w 1992702"/>
              <a:gd name="connsiteY5" fmla="*/ 3687792 h 3687792"/>
              <a:gd name="connsiteX6" fmla="*/ 5144 w 1992702"/>
              <a:gd name="connsiteY6" fmla="*/ 3660268 h 3687792"/>
              <a:gd name="connsiteX7" fmla="*/ 0 w 1992702"/>
              <a:gd name="connsiteY7" fmla="*/ 3558397 h 3687792"/>
              <a:gd name="connsiteX8" fmla="*/ 0 w 1992702"/>
              <a:gd name="connsiteY8" fmla="*/ 996351 h 3687792"/>
              <a:gd name="connsiteX9" fmla="*/ 996351 w 1992702"/>
              <a:gd name="connsiteY9" fmla="*/ 0 h 368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2702" h="3687792">
                <a:moveTo>
                  <a:pt x="996351" y="0"/>
                </a:moveTo>
                <a:cubicBezTo>
                  <a:pt x="1546620" y="0"/>
                  <a:pt x="1992702" y="446082"/>
                  <a:pt x="1992702" y="996351"/>
                </a:cubicBezTo>
                <a:lnTo>
                  <a:pt x="1992702" y="3558397"/>
                </a:lnTo>
                <a:cubicBezTo>
                  <a:pt x="1992702" y="3592789"/>
                  <a:pt x="1990960" y="3626774"/>
                  <a:pt x="1987558" y="3660268"/>
                </a:cubicBezTo>
                <a:lnTo>
                  <a:pt x="1983358" y="3687792"/>
                </a:lnTo>
                <a:lnTo>
                  <a:pt x="9345" y="3687792"/>
                </a:lnTo>
                <a:lnTo>
                  <a:pt x="5144" y="3660268"/>
                </a:lnTo>
                <a:cubicBezTo>
                  <a:pt x="1743" y="3626774"/>
                  <a:pt x="0" y="3592789"/>
                  <a:pt x="0" y="3558397"/>
                </a:cubicBezTo>
                <a:lnTo>
                  <a:pt x="0" y="996351"/>
                </a:lnTo>
                <a:cubicBezTo>
                  <a:pt x="0" y="446082"/>
                  <a:pt x="446082" y="0"/>
                  <a:pt x="996351" y="0"/>
                </a:cubicBezTo>
                <a:close/>
              </a:path>
            </a:pathLst>
          </a:cu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extBox 10">
            <a:extLst>
              <a:ext uri="{FF2B5EF4-FFF2-40B4-BE49-F238E27FC236}">
                <a16:creationId xmlns:a16="http://schemas.microsoft.com/office/drawing/2014/main" id="{AC5A6D67-B04E-4027-9F89-83D6F52AD8BD}"/>
              </a:ext>
            </a:extLst>
          </p:cNvPr>
          <p:cNvSpPr txBox="1"/>
          <p:nvPr/>
        </p:nvSpPr>
        <p:spPr>
          <a:xfrm>
            <a:off x="1574790" y="4529125"/>
            <a:ext cx="2586285" cy="954107"/>
          </a:xfrm>
          <a:prstGeom prst="rect">
            <a:avLst/>
          </a:prstGeom>
          <a:noFill/>
        </p:spPr>
        <p:txBody>
          <a:bodyPr wrap="none" rtlCol="0">
            <a:spAutoFit/>
          </a:bodyPr>
          <a:lstStyle>
            <a:defPPr>
              <a:defRPr lang="en-US"/>
            </a:defPPr>
            <a:lvl1pPr>
              <a:defRPr sz="2800" b="1">
                <a:solidFill>
                  <a:schemeClr val="bg1"/>
                </a:solidFill>
                <a:latin typeface="Concert One" pitchFamily="2" charset="0"/>
              </a:defRPr>
            </a:lvl1pPr>
          </a:lstStyle>
          <a:p>
            <a:r>
              <a:rPr lang="en-US" dirty="0"/>
              <a:t>Fousseyni Diallo</a:t>
            </a:r>
          </a:p>
          <a:p>
            <a:endParaRPr lang="en-US" dirty="0"/>
          </a:p>
        </p:txBody>
      </p:sp>
      <p:sp>
        <p:nvSpPr>
          <p:cNvPr id="12" name="TextBox 11">
            <a:extLst>
              <a:ext uri="{FF2B5EF4-FFF2-40B4-BE49-F238E27FC236}">
                <a16:creationId xmlns:a16="http://schemas.microsoft.com/office/drawing/2014/main" id="{402BFCB1-1422-4408-9B1F-5425096447B0}"/>
              </a:ext>
            </a:extLst>
          </p:cNvPr>
          <p:cNvSpPr txBox="1"/>
          <p:nvPr/>
        </p:nvSpPr>
        <p:spPr>
          <a:xfrm>
            <a:off x="1574790" y="5044583"/>
            <a:ext cx="2874382" cy="338554"/>
          </a:xfrm>
          <a:prstGeom prst="rect">
            <a:avLst/>
          </a:prstGeom>
          <a:noFill/>
        </p:spPr>
        <p:txBody>
          <a:bodyPr wrap="square" rtlCol="0">
            <a:spAutoFit/>
          </a:bodyPr>
          <a:lstStyle>
            <a:defPPr>
              <a:defRPr lang="en-US"/>
            </a:defPPr>
            <a:lvl1pPr algn="ctr">
              <a:defRPr>
                <a:solidFill>
                  <a:srgbClr val="555555"/>
                </a:solidFill>
                <a:latin typeface="Euphemia" panose="020B0503040102020104" pitchFamily="34" charset="0"/>
                <a:ea typeface="Dotum" panose="020B0600000101010101" pitchFamily="34" charset="-127"/>
              </a:defRPr>
            </a:lvl1pPr>
          </a:lstStyle>
          <a:p>
            <a:r>
              <a:rPr lang="en-US" sz="1600" dirty="0">
                <a:solidFill>
                  <a:schemeClr val="bg1"/>
                </a:solidFill>
              </a:rPr>
              <a:t> </a:t>
            </a:r>
            <a:r>
              <a:rPr lang="fr-ML" sz="1600" dirty="0">
                <a:solidFill>
                  <a:schemeClr val="bg1"/>
                </a:solidFill>
              </a:rPr>
              <a:t>Programmeur</a:t>
            </a:r>
          </a:p>
        </p:txBody>
      </p:sp>
      <p:sp>
        <p:nvSpPr>
          <p:cNvPr id="22" name="Freeform: Shape 21">
            <a:extLst>
              <a:ext uri="{FF2B5EF4-FFF2-40B4-BE49-F238E27FC236}">
                <a16:creationId xmlns:a16="http://schemas.microsoft.com/office/drawing/2014/main" id="{28EDEE28-E391-4C6D-A4EE-7B5EB63E7FBB}"/>
              </a:ext>
            </a:extLst>
          </p:cNvPr>
          <p:cNvSpPr/>
          <p:nvPr/>
        </p:nvSpPr>
        <p:spPr>
          <a:xfrm>
            <a:off x="7268230" y="1742062"/>
            <a:ext cx="3062896" cy="5150224"/>
          </a:xfrm>
          <a:custGeom>
            <a:avLst/>
            <a:gdLst>
              <a:gd name="connsiteX0" fmla="*/ 996351 w 1992702"/>
              <a:gd name="connsiteY0" fmla="*/ 0 h 3687792"/>
              <a:gd name="connsiteX1" fmla="*/ 1992702 w 1992702"/>
              <a:gd name="connsiteY1" fmla="*/ 996351 h 3687792"/>
              <a:gd name="connsiteX2" fmla="*/ 1992702 w 1992702"/>
              <a:gd name="connsiteY2" fmla="*/ 3558397 h 3687792"/>
              <a:gd name="connsiteX3" fmla="*/ 1987558 w 1992702"/>
              <a:gd name="connsiteY3" fmla="*/ 3660268 h 3687792"/>
              <a:gd name="connsiteX4" fmla="*/ 1983358 w 1992702"/>
              <a:gd name="connsiteY4" fmla="*/ 3687792 h 3687792"/>
              <a:gd name="connsiteX5" fmla="*/ 9345 w 1992702"/>
              <a:gd name="connsiteY5" fmla="*/ 3687792 h 3687792"/>
              <a:gd name="connsiteX6" fmla="*/ 5144 w 1992702"/>
              <a:gd name="connsiteY6" fmla="*/ 3660268 h 3687792"/>
              <a:gd name="connsiteX7" fmla="*/ 0 w 1992702"/>
              <a:gd name="connsiteY7" fmla="*/ 3558397 h 3687792"/>
              <a:gd name="connsiteX8" fmla="*/ 0 w 1992702"/>
              <a:gd name="connsiteY8" fmla="*/ 996351 h 3687792"/>
              <a:gd name="connsiteX9" fmla="*/ 996351 w 1992702"/>
              <a:gd name="connsiteY9" fmla="*/ 0 h 368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2702" h="3687792">
                <a:moveTo>
                  <a:pt x="996351" y="0"/>
                </a:moveTo>
                <a:cubicBezTo>
                  <a:pt x="1546620" y="0"/>
                  <a:pt x="1992702" y="446082"/>
                  <a:pt x="1992702" y="996351"/>
                </a:cubicBezTo>
                <a:lnTo>
                  <a:pt x="1992702" y="3558397"/>
                </a:lnTo>
                <a:cubicBezTo>
                  <a:pt x="1992702" y="3592789"/>
                  <a:pt x="1990960" y="3626774"/>
                  <a:pt x="1987558" y="3660268"/>
                </a:cubicBezTo>
                <a:lnTo>
                  <a:pt x="1983358" y="3687792"/>
                </a:lnTo>
                <a:lnTo>
                  <a:pt x="9345" y="3687792"/>
                </a:lnTo>
                <a:lnTo>
                  <a:pt x="5144" y="3660268"/>
                </a:lnTo>
                <a:cubicBezTo>
                  <a:pt x="1743" y="3626774"/>
                  <a:pt x="0" y="3592789"/>
                  <a:pt x="0" y="3558397"/>
                </a:cubicBezTo>
                <a:lnTo>
                  <a:pt x="0" y="996351"/>
                </a:lnTo>
                <a:cubicBezTo>
                  <a:pt x="0" y="446082"/>
                  <a:pt x="446082" y="0"/>
                  <a:pt x="996351" y="0"/>
                </a:cubicBezTo>
                <a:close/>
              </a:path>
            </a:pathLst>
          </a:cu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TextBox 49">
            <a:extLst>
              <a:ext uri="{FF2B5EF4-FFF2-40B4-BE49-F238E27FC236}">
                <a16:creationId xmlns:a16="http://schemas.microsoft.com/office/drawing/2014/main" id="{33EBC27F-AAD7-4F96-B156-E94C417211BC}"/>
              </a:ext>
            </a:extLst>
          </p:cNvPr>
          <p:cNvSpPr txBox="1"/>
          <p:nvPr/>
        </p:nvSpPr>
        <p:spPr>
          <a:xfrm>
            <a:off x="7756521" y="4564204"/>
            <a:ext cx="2154179" cy="954107"/>
          </a:xfrm>
          <a:prstGeom prst="rect">
            <a:avLst/>
          </a:prstGeom>
          <a:noFill/>
        </p:spPr>
        <p:txBody>
          <a:bodyPr wrap="none" rtlCol="0">
            <a:spAutoFit/>
          </a:bodyPr>
          <a:lstStyle>
            <a:defPPr>
              <a:defRPr lang="en-US"/>
            </a:defPPr>
            <a:lvl1pPr>
              <a:defRPr sz="2800" b="1">
                <a:solidFill>
                  <a:schemeClr val="bg1"/>
                </a:solidFill>
                <a:latin typeface="Concert One" pitchFamily="2" charset="0"/>
              </a:defRPr>
            </a:lvl1pPr>
          </a:lstStyle>
          <a:p>
            <a:r>
              <a:rPr lang="en-US" dirty="0"/>
              <a:t>Bakary Kanté</a:t>
            </a:r>
          </a:p>
          <a:p>
            <a:endParaRPr lang="en-US" dirty="0"/>
          </a:p>
        </p:txBody>
      </p:sp>
      <p:sp>
        <p:nvSpPr>
          <p:cNvPr id="51" name="TextBox 50">
            <a:extLst>
              <a:ext uri="{FF2B5EF4-FFF2-40B4-BE49-F238E27FC236}">
                <a16:creationId xmlns:a16="http://schemas.microsoft.com/office/drawing/2014/main" id="{FEE1CCE9-460A-4243-AEED-A11F84319985}"/>
              </a:ext>
            </a:extLst>
          </p:cNvPr>
          <p:cNvSpPr txBox="1"/>
          <p:nvPr/>
        </p:nvSpPr>
        <p:spPr>
          <a:xfrm>
            <a:off x="7254783" y="5041257"/>
            <a:ext cx="3107503" cy="338554"/>
          </a:xfrm>
          <a:prstGeom prst="rect">
            <a:avLst/>
          </a:prstGeom>
          <a:noFill/>
        </p:spPr>
        <p:txBody>
          <a:bodyPr wrap="square" rtlCol="0">
            <a:spAutoFit/>
          </a:bodyPr>
          <a:lstStyle>
            <a:defPPr>
              <a:defRPr lang="en-US"/>
            </a:defPPr>
            <a:lvl1pPr algn="ctr">
              <a:defRPr sz="1600">
                <a:solidFill>
                  <a:schemeClr val="bg1"/>
                </a:solidFill>
                <a:latin typeface="Euphemia" panose="020B0503040102020104" pitchFamily="34" charset="0"/>
                <a:ea typeface="Dotum" panose="020B0600000101010101" pitchFamily="34" charset="-127"/>
              </a:defRPr>
            </a:lvl1pPr>
          </a:lstStyle>
          <a:p>
            <a:r>
              <a:rPr lang="fr-ML" dirty="0"/>
              <a:t>Programmeur</a:t>
            </a:r>
          </a:p>
        </p:txBody>
      </p:sp>
      <p:pic>
        <p:nvPicPr>
          <p:cNvPr id="33" name="Picture 2">
            <a:extLst>
              <a:ext uri="{FF2B5EF4-FFF2-40B4-BE49-F238E27FC236}">
                <a16:creationId xmlns:a16="http://schemas.microsoft.com/office/drawing/2014/main" id="{AB696C1F-1A55-4B04-99A4-3380276B15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492886" y="76347"/>
            <a:ext cx="426744" cy="426744"/>
          </a:xfrm>
          <a:prstGeom prst="rect">
            <a:avLst/>
          </a:prstGeom>
        </p:spPr>
      </p:pic>
      <p:grpSp>
        <p:nvGrpSpPr>
          <p:cNvPr id="34" name="Group 2">
            <a:extLst>
              <a:ext uri="{FF2B5EF4-FFF2-40B4-BE49-F238E27FC236}">
                <a16:creationId xmlns:a16="http://schemas.microsoft.com/office/drawing/2014/main" id="{F01B024F-D0E1-4FB1-9509-9F1726B31208}"/>
              </a:ext>
            </a:extLst>
          </p:cNvPr>
          <p:cNvGrpSpPr>
            <a:grpSpLocks noChangeAspect="1"/>
          </p:cNvGrpSpPr>
          <p:nvPr/>
        </p:nvGrpSpPr>
        <p:grpSpPr>
          <a:xfrm rot="19597915">
            <a:off x="10739086" y="142298"/>
            <a:ext cx="492262" cy="426744"/>
            <a:chOff x="0" y="0"/>
            <a:chExt cx="3196590" cy="2771140"/>
          </a:xfrm>
          <a:solidFill>
            <a:srgbClr val="2261DC"/>
          </a:solidFill>
        </p:grpSpPr>
        <p:sp>
          <p:nvSpPr>
            <p:cNvPr id="35" name="Freeform 3">
              <a:extLst>
                <a:ext uri="{FF2B5EF4-FFF2-40B4-BE49-F238E27FC236}">
                  <a16:creationId xmlns:a16="http://schemas.microsoft.com/office/drawing/2014/main" id="{1F8F6A7C-EA2C-4AAA-8E3F-3EC9BDEEEE6F}"/>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37" name="Group 36">
            <a:extLst>
              <a:ext uri="{FF2B5EF4-FFF2-40B4-BE49-F238E27FC236}">
                <a16:creationId xmlns:a16="http://schemas.microsoft.com/office/drawing/2014/main" id="{6D3F1F82-CDB5-49C9-B21B-51B38B836820}"/>
              </a:ext>
            </a:extLst>
          </p:cNvPr>
          <p:cNvGrpSpPr/>
          <p:nvPr/>
        </p:nvGrpSpPr>
        <p:grpSpPr>
          <a:xfrm rot="10982107">
            <a:off x="11436307" y="5529015"/>
            <a:ext cx="1479849" cy="2505273"/>
            <a:chOff x="-580607" y="-1059319"/>
            <a:chExt cx="1479849" cy="2505273"/>
          </a:xfrm>
        </p:grpSpPr>
        <p:sp>
          <p:nvSpPr>
            <p:cNvPr id="38" name="Rectangle: Rounded Corners 37">
              <a:extLst>
                <a:ext uri="{FF2B5EF4-FFF2-40B4-BE49-F238E27FC236}">
                  <a16:creationId xmlns:a16="http://schemas.microsoft.com/office/drawing/2014/main" id="{D8B31E6F-B59F-4399-B7FF-B0AD92361980}"/>
                </a:ext>
              </a:extLst>
            </p:cNvPr>
            <p:cNvSpPr/>
            <p:nvPr/>
          </p:nvSpPr>
          <p:spPr>
            <a:xfrm rot="2797405">
              <a:off x="-818939" y="-51579"/>
              <a:ext cx="2080001"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23108392-EE84-4FB5-82E2-339CBD5DF8A5}"/>
                </a:ext>
              </a:extLst>
            </p:cNvPr>
            <p:cNvSpPr/>
            <p:nvPr/>
          </p:nvSpPr>
          <p:spPr>
            <a:xfrm rot="2797405">
              <a:off x="-190507" y="-596720"/>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AEB9B1EE-43A4-4C12-88F7-AFBDD4712E6B}"/>
                </a:ext>
              </a:extLst>
            </p:cNvPr>
            <p:cNvSpPr/>
            <p:nvPr/>
          </p:nvSpPr>
          <p:spPr>
            <a:xfrm rot="2797405">
              <a:off x="-1043206" y="356205"/>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AD70D3BB-3AC5-4D92-82D0-2BE6A2145A7D}"/>
              </a:ext>
            </a:extLst>
          </p:cNvPr>
          <p:cNvGrpSpPr/>
          <p:nvPr/>
        </p:nvGrpSpPr>
        <p:grpSpPr>
          <a:xfrm>
            <a:off x="-602885" y="-1153367"/>
            <a:ext cx="1437130" cy="2613500"/>
            <a:chOff x="-697909" y="-1234033"/>
            <a:chExt cx="1437130" cy="2613500"/>
          </a:xfrm>
        </p:grpSpPr>
        <p:sp>
          <p:nvSpPr>
            <p:cNvPr id="42" name="Rectangle: Rounded Corners 41">
              <a:extLst>
                <a:ext uri="{FF2B5EF4-FFF2-40B4-BE49-F238E27FC236}">
                  <a16:creationId xmlns:a16="http://schemas.microsoft.com/office/drawing/2014/main" id="{E3AC3072-4F2A-4DF4-BF60-C2670AEEC382}"/>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838FC8E0-EFEF-45DD-B021-EEFD37A7488B}"/>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Rounded Corners 43">
              <a:extLst>
                <a:ext uri="{FF2B5EF4-FFF2-40B4-BE49-F238E27FC236}">
                  <a16:creationId xmlns:a16="http://schemas.microsoft.com/office/drawing/2014/main" id="{EC32EC22-332C-4940-811A-20A6D9672016}"/>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Image 6">
            <a:extLst>
              <a:ext uri="{FF2B5EF4-FFF2-40B4-BE49-F238E27FC236}">
                <a16:creationId xmlns:a16="http://schemas.microsoft.com/office/drawing/2014/main" id="{8F36A2A6-7EA1-43A2-9A06-7F52D0D03EFD}"/>
              </a:ext>
            </a:extLst>
          </p:cNvPr>
          <p:cNvPicPr>
            <a:picLocks noChangeAspect="1"/>
          </p:cNvPicPr>
          <p:nvPr/>
        </p:nvPicPr>
        <p:blipFill>
          <a:blip r:embed="rId4"/>
          <a:stretch>
            <a:fillRect/>
          </a:stretch>
        </p:blipFill>
        <p:spPr>
          <a:xfrm>
            <a:off x="7598159" y="1965063"/>
            <a:ext cx="2474989" cy="2618719"/>
          </a:xfrm>
          <a:prstGeom prst="ellipse">
            <a:avLst/>
          </a:prstGeom>
          <a:ln w="952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 13">
            <a:extLst>
              <a:ext uri="{FF2B5EF4-FFF2-40B4-BE49-F238E27FC236}">
                <a16:creationId xmlns:a16="http://schemas.microsoft.com/office/drawing/2014/main" id="{3C127CB6-15C3-4F21-8F92-7B11A96ECCFC}"/>
              </a:ext>
            </a:extLst>
          </p:cNvPr>
          <p:cNvPicPr>
            <a:picLocks noChangeAspect="1"/>
          </p:cNvPicPr>
          <p:nvPr/>
        </p:nvPicPr>
        <p:blipFill rotWithShape="1">
          <a:blip r:embed="rId5"/>
          <a:srcRect l="2065" t="-490" r="-1177" b="17156"/>
          <a:stretch/>
        </p:blipFill>
        <p:spPr>
          <a:xfrm>
            <a:off x="1699946" y="1987850"/>
            <a:ext cx="2525399" cy="2595931"/>
          </a:xfrm>
          <a:prstGeom prst="ellipse">
            <a:avLst/>
          </a:prstGeom>
          <a:ln w="952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 name="Espace réservé du numéro de diapositive 4">
            <a:extLst>
              <a:ext uri="{FF2B5EF4-FFF2-40B4-BE49-F238E27FC236}">
                <a16:creationId xmlns:a16="http://schemas.microsoft.com/office/drawing/2014/main" id="{3A0BE8E8-2B53-4179-804F-193375518DD7}"/>
              </a:ext>
            </a:extLst>
          </p:cNvPr>
          <p:cNvSpPr>
            <a:spLocks noGrp="1"/>
          </p:cNvSpPr>
          <p:nvPr>
            <p:ph type="sldNum" sz="quarter" idx="12"/>
          </p:nvPr>
        </p:nvSpPr>
        <p:spPr>
          <a:xfrm>
            <a:off x="5729859" y="6248666"/>
            <a:ext cx="523788" cy="500106"/>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1</a:t>
            </a:r>
          </a:p>
        </p:txBody>
      </p:sp>
    </p:spTree>
    <p:extLst>
      <p:ext uri="{BB962C8B-B14F-4D97-AF65-F5344CB8AC3E}">
        <p14:creationId xmlns:p14="http://schemas.microsoft.com/office/powerpoint/2010/main" val="9291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2" presetClass="entr" presetSubtype="9" accel="16000" decel="8400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1000" fill="hold"/>
                                        <p:tgtEl>
                                          <p:spTgt spid="41"/>
                                        </p:tgtEl>
                                        <p:attrNameLst>
                                          <p:attrName>ppt_x</p:attrName>
                                        </p:attrNameLst>
                                      </p:cBhvr>
                                      <p:tavLst>
                                        <p:tav tm="0">
                                          <p:val>
                                            <p:strVal val="0-#ppt_w/2"/>
                                          </p:val>
                                        </p:tav>
                                        <p:tav tm="100000">
                                          <p:val>
                                            <p:strVal val="#ppt_x"/>
                                          </p:val>
                                        </p:tav>
                                      </p:tavLst>
                                    </p:anim>
                                    <p:anim calcmode="lin" valueType="num">
                                      <p:cBhvr additive="base">
                                        <p:cTn id="11" dur="1000" fill="hold"/>
                                        <p:tgtEl>
                                          <p:spTgt spid="41"/>
                                        </p:tgtEl>
                                        <p:attrNameLst>
                                          <p:attrName>ppt_y</p:attrName>
                                        </p:attrNameLst>
                                      </p:cBhvr>
                                      <p:tavLst>
                                        <p:tav tm="0">
                                          <p:val>
                                            <p:strVal val="0-#ppt_h/2"/>
                                          </p:val>
                                        </p:tav>
                                        <p:tav tm="100000">
                                          <p:val>
                                            <p:strVal val="#ppt_y"/>
                                          </p:val>
                                        </p:tav>
                                      </p:tavLst>
                                    </p:anim>
                                  </p:childTnLst>
                                </p:cTn>
                              </p:par>
                              <p:par>
                                <p:cTn id="12" presetID="2" presetClass="entr" presetSubtype="6" accel="16000" decel="84000" fill="hold" nodeType="withEffect">
                                  <p:stCondLst>
                                    <p:cond delay="50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1000" fill="hold"/>
                                        <p:tgtEl>
                                          <p:spTgt spid="37"/>
                                        </p:tgtEl>
                                        <p:attrNameLst>
                                          <p:attrName>ppt_x</p:attrName>
                                        </p:attrNameLst>
                                      </p:cBhvr>
                                      <p:tavLst>
                                        <p:tav tm="0">
                                          <p:val>
                                            <p:strVal val="1+#ppt_w/2"/>
                                          </p:val>
                                        </p:tav>
                                        <p:tav tm="100000">
                                          <p:val>
                                            <p:strVal val="#ppt_x"/>
                                          </p:val>
                                        </p:tav>
                                      </p:tavLst>
                                    </p:anim>
                                    <p:anim calcmode="lin" valueType="num">
                                      <p:cBhvr additive="base">
                                        <p:cTn id="15" dur="1000" fill="hold"/>
                                        <p:tgtEl>
                                          <p:spTgt spid="37"/>
                                        </p:tgtEl>
                                        <p:attrNameLst>
                                          <p:attrName>ppt_y</p:attrName>
                                        </p:attrNameLst>
                                      </p:cBhvr>
                                      <p:tavLst>
                                        <p:tav tm="0">
                                          <p:val>
                                            <p:strVal val="1+#ppt_h/2"/>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par>
                                <p:cTn id="21" presetID="49" presetClass="entr" presetSubtype="0" decel="100000" fill="hold" nodeType="withEffect">
                                  <p:stCondLst>
                                    <p:cond delay="1750"/>
                                  </p:stCondLst>
                                  <p:childTnLst>
                                    <p:set>
                                      <p:cBhvr>
                                        <p:cTn id="22" dur="1" fill="hold">
                                          <p:stCondLst>
                                            <p:cond delay="0"/>
                                          </p:stCondLst>
                                        </p:cTn>
                                        <p:tgtEl>
                                          <p:spTgt spid="33"/>
                                        </p:tgtEl>
                                        <p:attrNameLst>
                                          <p:attrName>style.visibility</p:attrName>
                                        </p:attrNameLst>
                                      </p:cBhvr>
                                      <p:to>
                                        <p:strVal val="visible"/>
                                      </p:to>
                                    </p:set>
                                    <p:anim calcmode="lin" valueType="num">
                                      <p:cBhvr>
                                        <p:cTn id="23" dur="1250" fill="hold"/>
                                        <p:tgtEl>
                                          <p:spTgt spid="33"/>
                                        </p:tgtEl>
                                        <p:attrNameLst>
                                          <p:attrName>ppt_w</p:attrName>
                                        </p:attrNameLst>
                                      </p:cBhvr>
                                      <p:tavLst>
                                        <p:tav tm="0">
                                          <p:val>
                                            <p:fltVal val="0"/>
                                          </p:val>
                                        </p:tav>
                                        <p:tav tm="100000">
                                          <p:val>
                                            <p:strVal val="#ppt_w"/>
                                          </p:val>
                                        </p:tav>
                                      </p:tavLst>
                                    </p:anim>
                                    <p:anim calcmode="lin" valueType="num">
                                      <p:cBhvr>
                                        <p:cTn id="24" dur="1250" fill="hold"/>
                                        <p:tgtEl>
                                          <p:spTgt spid="33"/>
                                        </p:tgtEl>
                                        <p:attrNameLst>
                                          <p:attrName>ppt_h</p:attrName>
                                        </p:attrNameLst>
                                      </p:cBhvr>
                                      <p:tavLst>
                                        <p:tav tm="0">
                                          <p:val>
                                            <p:fltVal val="0"/>
                                          </p:val>
                                        </p:tav>
                                        <p:tav tm="100000">
                                          <p:val>
                                            <p:strVal val="#ppt_h"/>
                                          </p:val>
                                        </p:tav>
                                      </p:tavLst>
                                    </p:anim>
                                    <p:anim calcmode="lin" valueType="num">
                                      <p:cBhvr>
                                        <p:cTn id="25" dur="1250" fill="hold"/>
                                        <p:tgtEl>
                                          <p:spTgt spid="33"/>
                                        </p:tgtEl>
                                        <p:attrNameLst>
                                          <p:attrName>style.rotation</p:attrName>
                                        </p:attrNameLst>
                                      </p:cBhvr>
                                      <p:tavLst>
                                        <p:tav tm="0">
                                          <p:val>
                                            <p:fltVal val="360"/>
                                          </p:val>
                                        </p:tav>
                                        <p:tav tm="100000">
                                          <p:val>
                                            <p:fltVal val="0"/>
                                          </p:val>
                                        </p:tav>
                                      </p:tavLst>
                                    </p:anim>
                                    <p:animEffect transition="in" filter="fade">
                                      <p:cBhvr>
                                        <p:cTn id="26" dur="1250"/>
                                        <p:tgtEl>
                                          <p:spTgt spid="33"/>
                                        </p:tgtEl>
                                      </p:cBhvr>
                                    </p:animEffect>
                                  </p:childTnLst>
                                </p:cTn>
                              </p:par>
                              <p:par>
                                <p:cTn id="27" presetID="23" presetClass="entr" presetSubtype="16" fill="hold" grpId="0" nodeType="withEffect">
                                  <p:stCondLst>
                                    <p:cond delay="0"/>
                                  </p:stCondLst>
                                  <p:iterate type="lt">
                                    <p:tmPct val="10000"/>
                                  </p:iterate>
                                  <p:childTnLst>
                                    <p:set>
                                      <p:cBhvr>
                                        <p:cTn id="28" dur="1" fill="hold">
                                          <p:stCondLst>
                                            <p:cond delay="0"/>
                                          </p:stCondLst>
                                        </p:cTn>
                                        <p:tgtEl>
                                          <p:spTgt spid="5"/>
                                        </p:tgtEl>
                                        <p:attrNameLst>
                                          <p:attrName>style.visibility</p:attrName>
                                        </p:attrNameLst>
                                      </p:cBhvr>
                                      <p:to>
                                        <p:strVal val="visible"/>
                                      </p:to>
                                    </p:set>
                                    <p:anim calcmode="lin" valueType="num">
                                      <p:cBhvr>
                                        <p:cTn id="29" dur="250" fill="hold"/>
                                        <p:tgtEl>
                                          <p:spTgt spid="5"/>
                                        </p:tgtEl>
                                        <p:attrNameLst>
                                          <p:attrName>ppt_w</p:attrName>
                                        </p:attrNameLst>
                                      </p:cBhvr>
                                      <p:tavLst>
                                        <p:tav tm="0">
                                          <p:val>
                                            <p:fltVal val="0"/>
                                          </p:val>
                                        </p:tav>
                                        <p:tav tm="100000">
                                          <p:val>
                                            <p:strVal val="#ppt_w"/>
                                          </p:val>
                                        </p:tav>
                                      </p:tavLst>
                                    </p:anim>
                                    <p:anim calcmode="lin" valueType="num">
                                      <p:cBhvr>
                                        <p:cTn id="30" dur="250" fill="hold"/>
                                        <p:tgtEl>
                                          <p:spTgt spid="5"/>
                                        </p:tgtEl>
                                        <p:attrNameLst>
                                          <p:attrName>ppt_h</p:attrName>
                                        </p:attrNameLst>
                                      </p:cBhvr>
                                      <p:tavLst>
                                        <p:tav tm="0">
                                          <p:val>
                                            <p:fltVal val="0"/>
                                          </p:val>
                                        </p:tav>
                                        <p:tav tm="100000">
                                          <p:val>
                                            <p:strVal val="#ppt_h"/>
                                          </p:val>
                                        </p:tav>
                                      </p:tavLst>
                                    </p:anim>
                                  </p:childTnLst>
                                </p:cTn>
                              </p:par>
                              <p:par>
                                <p:cTn id="31" presetID="22" presetClass="entr" presetSubtype="8" fill="hold" grpId="0" nodeType="withEffect">
                                  <p:stCondLst>
                                    <p:cond delay="75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par>
                                <p:cTn id="34" presetID="2" presetClass="entr" presetSubtype="4" accel="16000" decel="84000" fill="hold" grpId="0"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accel="16000" decel="84000" fill="hold" grpId="0" nodeType="withEffect">
                                  <p:stCondLst>
                                    <p:cond delay="50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par>
                                <p:cTn id="42" presetID="12" presetClass="entr" presetSubtype="2" fill="hold" grpId="0" nodeType="withEffect">
                                  <p:stCondLst>
                                    <p:cond delay="500"/>
                                  </p:stCondLst>
                                  <p:iterate type="lt">
                                    <p:tmPct val="10000"/>
                                  </p:iterate>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p:tgtEl>
                                          <p:spTgt spid="11"/>
                                        </p:tgtEl>
                                        <p:attrNameLst>
                                          <p:attrName>ppt_x</p:attrName>
                                        </p:attrNameLst>
                                      </p:cBhvr>
                                      <p:tavLst>
                                        <p:tav tm="0">
                                          <p:val>
                                            <p:strVal val="#ppt_x+#ppt_w*1.125000"/>
                                          </p:val>
                                        </p:tav>
                                        <p:tav tm="100000">
                                          <p:val>
                                            <p:strVal val="#ppt_x"/>
                                          </p:val>
                                        </p:tav>
                                      </p:tavLst>
                                    </p:anim>
                                    <p:animEffect transition="in" filter="wipe(left)">
                                      <p:cBhvr>
                                        <p:cTn id="45" dur="500"/>
                                        <p:tgtEl>
                                          <p:spTgt spid="11"/>
                                        </p:tgtEl>
                                      </p:cBhvr>
                                    </p:animEffect>
                                  </p:childTnLst>
                                </p:cTn>
                              </p:par>
                              <p:par>
                                <p:cTn id="46" presetID="14" presetClass="entr" presetSubtype="5" fill="hold" grpId="0" nodeType="withEffect">
                                  <p:stCondLst>
                                    <p:cond delay="500"/>
                                  </p:stCondLst>
                                  <p:iterate type="wd">
                                    <p:tmPct val="10000"/>
                                  </p:iterate>
                                  <p:childTnLst>
                                    <p:set>
                                      <p:cBhvr>
                                        <p:cTn id="47" dur="1" fill="hold">
                                          <p:stCondLst>
                                            <p:cond delay="0"/>
                                          </p:stCondLst>
                                        </p:cTn>
                                        <p:tgtEl>
                                          <p:spTgt spid="12"/>
                                        </p:tgtEl>
                                        <p:attrNameLst>
                                          <p:attrName>style.visibility</p:attrName>
                                        </p:attrNameLst>
                                      </p:cBhvr>
                                      <p:to>
                                        <p:strVal val="visible"/>
                                      </p:to>
                                    </p:set>
                                    <p:animEffect transition="in" filter="randombar(vertical)">
                                      <p:cBhvr>
                                        <p:cTn id="48" dur="500"/>
                                        <p:tgtEl>
                                          <p:spTgt spid="12"/>
                                        </p:tgtEl>
                                      </p:cBhvr>
                                    </p:animEffect>
                                  </p:childTnLst>
                                </p:cTn>
                              </p:par>
                              <p:par>
                                <p:cTn id="49" presetID="12" presetClass="entr" presetSubtype="2" fill="hold" grpId="0" nodeType="withEffect">
                                  <p:stCondLst>
                                    <p:cond delay="500"/>
                                  </p:stCondLst>
                                  <p:iterate type="lt">
                                    <p:tmPct val="10000"/>
                                  </p:iterate>
                                  <p:childTnLst>
                                    <p:set>
                                      <p:cBhvr>
                                        <p:cTn id="50" dur="1" fill="hold">
                                          <p:stCondLst>
                                            <p:cond delay="0"/>
                                          </p:stCondLst>
                                        </p:cTn>
                                        <p:tgtEl>
                                          <p:spTgt spid="50"/>
                                        </p:tgtEl>
                                        <p:attrNameLst>
                                          <p:attrName>style.visibility</p:attrName>
                                        </p:attrNameLst>
                                      </p:cBhvr>
                                      <p:to>
                                        <p:strVal val="visible"/>
                                      </p:to>
                                    </p:set>
                                    <p:anim calcmode="lin" valueType="num">
                                      <p:cBhvr additive="base">
                                        <p:cTn id="51" dur="500"/>
                                        <p:tgtEl>
                                          <p:spTgt spid="50"/>
                                        </p:tgtEl>
                                        <p:attrNameLst>
                                          <p:attrName>ppt_x</p:attrName>
                                        </p:attrNameLst>
                                      </p:cBhvr>
                                      <p:tavLst>
                                        <p:tav tm="0">
                                          <p:val>
                                            <p:strVal val="#ppt_x+#ppt_w*1.125000"/>
                                          </p:val>
                                        </p:tav>
                                        <p:tav tm="100000">
                                          <p:val>
                                            <p:strVal val="#ppt_x"/>
                                          </p:val>
                                        </p:tav>
                                      </p:tavLst>
                                    </p:anim>
                                    <p:animEffect transition="in" filter="wipe(left)">
                                      <p:cBhvr>
                                        <p:cTn id="52" dur="500"/>
                                        <p:tgtEl>
                                          <p:spTgt spid="50"/>
                                        </p:tgtEl>
                                      </p:cBhvr>
                                    </p:animEffect>
                                  </p:childTnLst>
                                </p:cTn>
                              </p:par>
                              <p:par>
                                <p:cTn id="53" presetID="14" presetClass="entr" presetSubtype="5" fill="hold" grpId="0" nodeType="withEffect">
                                  <p:stCondLst>
                                    <p:cond delay="500"/>
                                  </p:stCondLst>
                                  <p:iterate type="wd">
                                    <p:tmPct val="10000"/>
                                  </p:iterate>
                                  <p:childTnLst>
                                    <p:set>
                                      <p:cBhvr>
                                        <p:cTn id="54" dur="1" fill="hold">
                                          <p:stCondLst>
                                            <p:cond delay="0"/>
                                          </p:stCondLst>
                                        </p:cTn>
                                        <p:tgtEl>
                                          <p:spTgt spid="51"/>
                                        </p:tgtEl>
                                        <p:attrNameLst>
                                          <p:attrName>style.visibility</p:attrName>
                                        </p:attrNameLst>
                                      </p:cBhvr>
                                      <p:to>
                                        <p:strVal val="visible"/>
                                      </p:to>
                                    </p:set>
                                    <p:animEffect transition="in" filter="randombar(vertical)">
                                      <p:cBhvr>
                                        <p:cTn id="5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1" grpId="0"/>
      <p:bldP spid="12" grpId="0"/>
      <p:bldP spid="22" grpId="0" animBg="1"/>
      <p:bldP spid="50"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 coins arrondis 54">
            <a:extLst>
              <a:ext uri="{FF2B5EF4-FFF2-40B4-BE49-F238E27FC236}">
                <a16:creationId xmlns:a16="http://schemas.microsoft.com/office/drawing/2014/main" id="{54A5AFA3-50F4-42AB-86C8-E3D42DECEBCD}"/>
              </a:ext>
            </a:extLst>
          </p:cNvPr>
          <p:cNvSpPr/>
          <p:nvPr/>
        </p:nvSpPr>
        <p:spPr>
          <a:xfrm>
            <a:off x="-609599" y="-170409"/>
            <a:ext cx="14306550" cy="7507964"/>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sp>
        <p:nvSpPr>
          <p:cNvPr id="52" name="Rectangle: Rounded Corners 51">
            <a:extLst>
              <a:ext uri="{FF2B5EF4-FFF2-40B4-BE49-F238E27FC236}">
                <a16:creationId xmlns:a16="http://schemas.microsoft.com/office/drawing/2014/main" id="{D51FFC93-C0F4-4344-A27F-F89A0072036F}"/>
              </a:ext>
            </a:extLst>
          </p:cNvPr>
          <p:cNvSpPr/>
          <p:nvPr/>
        </p:nvSpPr>
        <p:spPr>
          <a:xfrm rot="19047789">
            <a:off x="3340225" y="-988472"/>
            <a:ext cx="5866007" cy="11735866"/>
          </a:xfrm>
          <a:prstGeom prst="roundRect">
            <a:avLst>
              <a:gd name="adj" fmla="val 50000"/>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8C3CA10B-3B15-47F1-9D17-A13D0952116C}"/>
              </a:ext>
            </a:extLst>
          </p:cNvPr>
          <p:cNvSpPr txBox="1"/>
          <p:nvPr/>
        </p:nvSpPr>
        <p:spPr>
          <a:xfrm>
            <a:off x="4234793" y="-170410"/>
            <a:ext cx="4087182" cy="923330"/>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en-US" sz="5400" dirty="0"/>
              <a:t>Conclusion</a:t>
            </a:r>
          </a:p>
        </p:txBody>
      </p:sp>
      <p:sp>
        <p:nvSpPr>
          <p:cNvPr id="10" name="Rectangle: Rounded Corners 9">
            <a:extLst>
              <a:ext uri="{FF2B5EF4-FFF2-40B4-BE49-F238E27FC236}">
                <a16:creationId xmlns:a16="http://schemas.microsoft.com/office/drawing/2014/main" id="{343FCFDF-651F-40F7-9644-D4A3B8779813}"/>
              </a:ext>
            </a:extLst>
          </p:cNvPr>
          <p:cNvSpPr/>
          <p:nvPr/>
        </p:nvSpPr>
        <p:spPr>
          <a:xfrm>
            <a:off x="5514849" y="626007"/>
            <a:ext cx="1516758" cy="88813"/>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68026DA2-5FE9-42F2-AA5B-886F1028299F}"/>
              </a:ext>
            </a:extLst>
          </p:cNvPr>
          <p:cNvSpPr txBox="1"/>
          <p:nvPr/>
        </p:nvSpPr>
        <p:spPr>
          <a:xfrm>
            <a:off x="1646587" y="6021958"/>
            <a:ext cx="1186222" cy="461665"/>
          </a:xfrm>
          <a:prstGeom prst="rect">
            <a:avLst/>
          </a:prstGeom>
          <a:noFill/>
        </p:spPr>
        <p:txBody>
          <a:bodyPr wrap="none" rtlCol="0">
            <a:spAutoFit/>
          </a:bodyPr>
          <a:lstStyle>
            <a:defPPr>
              <a:defRPr lang="en-US"/>
            </a:defPPr>
            <a:lvl1pPr>
              <a:defRPr sz="2800" b="1">
                <a:solidFill>
                  <a:srgbClr val="1C4FB6"/>
                </a:solidFill>
                <a:latin typeface="Concert One" pitchFamily="2" charset="0"/>
              </a:defRPr>
            </a:lvl1pPr>
          </a:lstStyle>
          <a:p>
            <a:r>
              <a:rPr lang="fr-FR" sz="2400" dirty="0"/>
              <a:t>Analyse</a:t>
            </a:r>
          </a:p>
        </p:txBody>
      </p:sp>
      <p:sp>
        <p:nvSpPr>
          <p:cNvPr id="24" name="TextBox 23">
            <a:extLst>
              <a:ext uri="{FF2B5EF4-FFF2-40B4-BE49-F238E27FC236}">
                <a16:creationId xmlns:a16="http://schemas.microsoft.com/office/drawing/2014/main" id="{444EF3AF-036F-42FA-AE20-02F356CD8DF9}"/>
              </a:ext>
            </a:extLst>
          </p:cNvPr>
          <p:cNvSpPr txBox="1"/>
          <p:nvPr/>
        </p:nvSpPr>
        <p:spPr>
          <a:xfrm>
            <a:off x="4071686" y="6018276"/>
            <a:ext cx="1638975" cy="461665"/>
          </a:xfrm>
          <a:prstGeom prst="rect">
            <a:avLst/>
          </a:prstGeom>
          <a:noFill/>
        </p:spPr>
        <p:txBody>
          <a:bodyPr wrap="none" rtlCol="0">
            <a:spAutoFit/>
          </a:bodyPr>
          <a:lstStyle>
            <a:defPPr>
              <a:defRPr lang="en-US"/>
            </a:defPPr>
            <a:lvl1pPr>
              <a:defRPr sz="2400" b="1">
                <a:solidFill>
                  <a:srgbClr val="1C4FB6"/>
                </a:solidFill>
                <a:latin typeface="Concert One" pitchFamily="2" charset="0"/>
              </a:defRPr>
            </a:lvl1pPr>
          </a:lstStyle>
          <a:p>
            <a:r>
              <a:rPr lang="en-US" dirty="0"/>
              <a:t>Conception</a:t>
            </a:r>
          </a:p>
        </p:txBody>
      </p:sp>
      <p:sp>
        <p:nvSpPr>
          <p:cNvPr id="27" name="TextBox 26">
            <a:extLst>
              <a:ext uri="{FF2B5EF4-FFF2-40B4-BE49-F238E27FC236}">
                <a16:creationId xmlns:a16="http://schemas.microsoft.com/office/drawing/2014/main" id="{1558872D-197A-4D58-89E5-EECB1ED68AE0}"/>
              </a:ext>
            </a:extLst>
          </p:cNvPr>
          <p:cNvSpPr txBox="1"/>
          <p:nvPr/>
        </p:nvSpPr>
        <p:spPr>
          <a:xfrm>
            <a:off x="6272077" y="6000562"/>
            <a:ext cx="2352659" cy="400110"/>
          </a:xfrm>
          <a:prstGeom prst="rect">
            <a:avLst/>
          </a:prstGeom>
          <a:noFill/>
        </p:spPr>
        <p:txBody>
          <a:bodyPr wrap="square" rtlCol="0">
            <a:spAutoFit/>
          </a:bodyPr>
          <a:lstStyle/>
          <a:p>
            <a:r>
              <a:rPr lang="fr-FR" sz="2000" b="1" dirty="0">
                <a:solidFill>
                  <a:srgbClr val="1C4FB6"/>
                </a:solidFill>
                <a:latin typeface="Concert One" pitchFamily="2" charset="0"/>
              </a:rPr>
              <a:t>Développement</a:t>
            </a:r>
          </a:p>
        </p:txBody>
      </p:sp>
      <p:sp>
        <p:nvSpPr>
          <p:cNvPr id="30" name="TextBox 29">
            <a:extLst>
              <a:ext uri="{FF2B5EF4-FFF2-40B4-BE49-F238E27FC236}">
                <a16:creationId xmlns:a16="http://schemas.microsoft.com/office/drawing/2014/main" id="{8B2BB816-F051-4269-8189-8CAA2BE31BB5}"/>
              </a:ext>
            </a:extLst>
          </p:cNvPr>
          <p:cNvSpPr txBox="1"/>
          <p:nvPr/>
        </p:nvSpPr>
        <p:spPr>
          <a:xfrm>
            <a:off x="9194859" y="5997275"/>
            <a:ext cx="1521226" cy="400110"/>
          </a:xfrm>
          <a:prstGeom prst="rect">
            <a:avLst/>
          </a:prstGeom>
          <a:noFill/>
        </p:spPr>
        <p:txBody>
          <a:bodyPr wrap="square" rtlCol="0">
            <a:spAutoFit/>
          </a:bodyPr>
          <a:lstStyle/>
          <a:p>
            <a:r>
              <a:rPr lang="en-US" sz="2000" b="1" dirty="0">
                <a:solidFill>
                  <a:srgbClr val="1C4FB6"/>
                </a:solidFill>
                <a:latin typeface="Concert One" pitchFamily="2" charset="0"/>
              </a:rPr>
              <a:t>Redaction</a:t>
            </a:r>
          </a:p>
        </p:txBody>
      </p:sp>
      <p:grpSp>
        <p:nvGrpSpPr>
          <p:cNvPr id="4" name="Group 3">
            <a:extLst>
              <a:ext uri="{FF2B5EF4-FFF2-40B4-BE49-F238E27FC236}">
                <a16:creationId xmlns:a16="http://schemas.microsoft.com/office/drawing/2014/main" id="{818B9912-C5DB-442B-B17A-7D2405D7B1B6}"/>
              </a:ext>
            </a:extLst>
          </p:cNvPr>
          <p:cNvGrpSpPr/>
          <p:nvPr/>
        </p:nvGrpSpPr>
        <p:grpSpPr>
          <a:xfrm>
            <a:off x="1513070" y="4112931"/>
            <a:ext cx="1372492" cy="1406291"/>
            <a:chOff x="4931721" y="2111053"/>
            <a:chExt cx="2074999" cy="2044877"/>
          </a:xfrm>
        </p:grpSpPr>
        <p:sp>
          <p:nvSpPr>
            <p:cNvPr id="5" name="Oval 4">
              <a:extLst>
                <a:ext uri="{FF2B5EF4-FFF2-40B4-BE49-F238E27FC236}">
                  <a16:creationId xmlns:a16="http://schemas.microsoft.com/office/drawing/2014/main" id="{69E5801D-0D5D-4EF4-8161-1F72A3E87F7D}"/>
                </a:ext>
              </a:extLst>
            </p:cNvPr>
            <p:cNvSpPr/>
            <p:nvPr/>
          </p:nvSpPr>
          <p:spPr>
            <a:xfrm>
              <a:off x="5298101" y="2487536"/>
              <a:ext cx="1342240" cy="1289808"/>
            </a:xfrm>
            <a:prstGeom prst="ellipse">
              <a:avLst/>
            </a:prstGeom>
            <a:solidFill>
              <a:schemeClr val="bg1"/>
            </a:solidFill>
            <a:ln w="571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endParaRPr lang="en-US" dirty="0">
                <a:solidFill>
                  <a:schemeClr val="tx1"/>
                </a:solidFill>
              </a:endParaRPr>
            </a:p>
          </p:txBody>
        </p:sp>
        <p:sp>
          <p:nvSpPr>
            <p:cNvPr id="6" name="Google Shape;10324;p62">
              <a:extLst>
                <a:ext uri="{FF2B5EF4-FFF2-40B4-BE49-F238E27FC236}">
                  <a16:creationId xmlns:a16="http://schemas.microsoft.com/office/drawing/2014/main" id="{D636F0F5-7ED0-4BFD-A96E-77546565446D}"/>
                </a:ext>
              </a:extLst>
            </p:cNvPr>
            <p:cNvSpPr/>
            <p:nvPr/>
          </p:nvSpPr>
          <p:spPr>
            <a:xfrm>
              <a:off x="4931721" y="2111053"/>
              <a:ext cx="2074999" cy="204487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205ACE"/>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buFont typeface="Arial"/>
                <a:buNone/>
              </a:pPr>
              <a:endParaRPr sz="1400" kern="0" dirty="0">
                <a:ln w="38100">
                  <a:solidFill>
                    <a:schemeClr val="tx1"/>
                  </a:solidFill>
                </a:ln>
                <a:solidFill>
                  <a:srgbClr val="000000"/>
                </a:solidFill>
                <a:latin typeface="Arial"/>
                <a:cs typeface="Arial"/>
                <a:sym typeface="Arial"/>
              </a:endParaRPr>
            </a:p>
          </p:txBody>
        </p:sp>
      </p:grpSp>
      <p:grpSp>
        <p:nvGrpSpPr>
          <p:cNvPr id="3" name="Group 2">
            <a:extLst>
              <a:ext uri="{FF2B5EF4-FFF2-40B4-BE49-F238E27FC236}">
                <a16:creationId xmlns:a16="http://schemas.microsoft.com/office/drawing/2014/main" id="{56F45EDE-63EB-42E2-B065-8665B429F01C}"/>
              </a:ext>
            </a:extLst>
          </p:cNvPr>
          <p:cNvGrpSpPr/>
          <p:nvPr/>
        </p:nvGrpSpPr>
        <p:grpSpPr>
          <a:xfrm>
            <a:off x="4103420" y="4142035"/>
            <a:ext cx="1385187" cy="1384681"/>
            <a:chOff x="3693598" y="2368187"/>
            <a:chExt cx="1633004" cy="1576647"/>
          </a:xfrm>
        </p:grpSpPr>
        <p:sp>
          <p:nvSpPr>
            <p:cNvPr id="12" name="Oval 11">
              <a:extLst>
                <a:ext uri="{FF2B5EF4-FFF2-40B4-BE49-F238E27FC236}">
                  <a16:creationId xmlns:a16="http://schemas.microsoft.com/office/drawing/2014/main" id="{38F389CF-161D-4CE2-8972-90EDC1806910}"/>
                </a:ext>
              </a:extLst>
            </p:cNvPr>
            <p:cNvSpPr/>
            <p:nvPr/>
          </p:nvSpPr>
          <p:spPr>
            <a:xfrm>
              <a:off x="3981935" y="2658464"/>
              <a:ext cx="1056328" cy="994471"/>
            </a:xfrm>
            <a:prstGeom prst="ellipse">
              <a:avLst/>
            </a:prstGeom>
            <a:solidFill>
              <a:schemeClr val="bg1"/>
            </a:solidFill>
            <a:ln w="571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endParaRPr lang="en-US" dirty="0">
                <a:solidFill>
                  <a:schemeClr val="tx1"/>
                </a:solidFill>
              </a:endParaRPr>
            </a:p>
          </p:txBody>
        </p:sp>
        <p:sp>
          <p:nvSpPr>
            <p:cNvPr id="13" name="Google Shape;10324;p62">
              <a:extLst>
                <a:ext uri="{FF2B5EF4-FFF2-40B4-BE49-F238E27FC236}">
                  <a16:creationId xmlns:a16="http://schemas.microsoft.com/office/drawing/2014/main" id="{E55F27A0-F276-4A72-9B2B-42C98CE3D9B8}"/>
                </a:ext>
              </a:extLst>
            </p:cNvPr>
            <p:cNvSpPr/>
            <p:nvPr/>
          </p:nvSpPr>
          <p:spPr>
            <a:xfrm>
              <a:off x="3693598" y="2368187"/>
              <a:ext cx="1633004" cy="15766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1D52BD"/>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buFont typeface="Arial"/>
                <a:buNone/>
              </a:pPr>
              <a:endParaRPr sz="1400" kern="0" dirty="0">
                <a:ln w="38100">
                  <a:solidFill>
                    <a:schemeClr val="tx1"/>
                  </a:solidFill>
                </a:ln>
                <a:solidFill>
                  <a:srgbClr val="000000"/>
                </a:solidFill>
                <a:latin typeface="Arial"/>
                <a:cs typeface="Arial"/>
                <a:sym typeface="Arial"/>
              </a:endParaRPr>
            </a:p>
          </p:txBody>
        </p:sp>
      </p:grpSp>
      <p:grpSp>
        <p:nvGrpSpPr>
          <p:cNvPr id="14" name="Group 13">
            <a:extLst>
              <a:ext uri="{FF2B5EF4-FFF2-40B4-BE49-F238E27FC236}">
                <a16:creationId xmlns:a16="http://schemas.microsoft.com/office/drawing/2014/main" id="{B82B69C7-B819-4917-9F59-8BF56600885F}"/>
              </a:ext>
            </a:extLst>
          </p:cNvPr>
          <p:cNvGrpSpPr/>
          <p:nvPr/>
        </p:nvGrpSpPr>
        <p:grpSpPr>
          <a:xfrm>
            <a:off x="6567791" y="4129360"/>
            <a:ext cx="1306976" cy="1384875"/>
            <a:chOff x="4931721" y="2111053"/>
            <a:chExt cx="2074999" cy="2044877"/>
          </a:xfrm>
        </p:grpSpPr>
        <p:sp>
          <p:nvSpPr>
            <p:cNvPr id="15" name="Oval 14">
              <a:extLst>
                <a:ext uri="{FF2B5EF4-FFF2-40B4-BE49-F238E27FC236}">
                  <a16:creationId xmlns:a16="http://schemas.microsoft.com/office/drawing/2014/main" id="{A719DF31-E086-41CC-A166-214D623FDA1E}"/>
                </a:ext>
              </a:extLst>
            </p:cNvPr>
            <p:cNvSpPr/>
            <p:nvPr/>
          </p:nvSpPr>
          <p:spPr>
            <a:xfrm>
              <a:off x="5298101" y="2487536"/>
              <a:ext cx="1342239" cy="1289806"/>
            </a:xfrm>
            <a:prstGeom prst="ellipse">
              <a:avLst/>
            </a:prstGeom>
            <a:solidFill>
              <a:schemeClr val="bg1"/>
            </a:solidFill>
            <a:ln w="571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endParaRPr lang="en-US" dirty="0">
                <a:solidFill>
                  <a:schemeClr val="tx1"/>
                </a:solidFill>
              </a:endParaRPr>
            </a:p>
          </p:txBody>
        </p:sp>
        <p:sp>
          <p:nvSpPr>
            <p:cNvPr id="16" name="Google Shape;10324;p62">
              <a:extLst>
                <a:ext uri="{FF2B5EF4-FFF2-40B4-BE49-F238E27FC236}">
                  <a16:creationId xmlns:a16="http://schemas.microsoft.com/office/drawing/2014/main" id="{11E31141-8A52-47D4-9DB6-27DA2D845F22}"/>
                </a:ext>
              </a:extLst>
            </p:cNvPr>
            <p:cNvSpPr/>
            <p:nvPr/>
          </p:nvSpPr>
          <p:spPr>
            <a:xfrm>
              <a:off x="4931721" y="2111053"/>
              <a:ext cx="2074999" cy="204487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1C4FB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buFont typeface="Arial"/>
                <a:buNone/>
              </a:pPr>
              <a:endParaRPr sz="1400" kern="0" dirty="0">
                <a:ln w="38100">
                  <a:solidFill>
                    <a:schemeClr val="tx1"/>
                  </a:solidFill>
                </a:ln>
                <a:solidFill>
                  <a:srgbClr val="000000"/>
                </a:solidFill>
                <a:latin typeface="Arial"/>
                <a:cs typeface="Arial"/>
                <a:sym typeface="Arial"/>
              </a:endParaRPr>
            </a:p>
          </p:txBody>
        </p:sp>
      </p:grpSp>
      <p:grpSp>
        <p:nvGrpSpPr>
          <p:cNvPr id="17" name="Group 16">
            <a:extLst>
              <a:ext uri="{FF2B5EF4-FFF2-40B4-BE49-F238E27FC236}">
                <a16:creationId xmlns:a16="http://schemas.microsoft.com/office/drawing/2014/main" id="{79C862D6-0A53-4212-ACAC-B704F53403EF}"/>
              </a:ext>
            </a:extLst>
          </p:cNvPr>
          <p:cNvGrpSpPr/>
          <p:nvPr/>
        </p:nvGrpSpPr>
        <p:grpSpPr>
          <a:xfrm>
            <a:off x="9177903" y="4093212"/>
            <a:ext cx="1372492" cy="1384875"/>
            <a:chOff x="4931721" y="2111053"/>
            <a:chExt cx="2074999" cy="2044877"/>
          </a:xfrm>
        </p:grpSpPr>
        <p:sp>
          <p:nvSpPr>
            <p:cNvPr id="18" name="Oval 17">
              <a:extLst>
                <a:ext uri="{FF2B5EF4-FFF2-40B4-BE49-F238E27FC236}">
                  <a16:creationId xmlns:a16="http://schemas.microsoft.com/office/drawing/2014/main" id="{69D97406-A27D-4C59-BD11-D15448DAB1DD}"/>
                </a:ext>
              </a:extLst>
            </p:cNvPr>
            <p:cNvSpPr/>
            <p:nvPr/>
          </p:nvSpPr>
          <p:spPr>
            <a:xfrm>
              <a:off x="5298101" y="2517633"/>
              <a:ext cx="1342239" cy="1259711"/>
            </a:xfrm>
            <a:prstGeom prst="ellipse">
              <a:avLst/>
            </a:prstGeom>
            <a:solidFill>
              <a:schemeClr val="bg1"/>
            </a:solidFill>
            <a:ln w="571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endParaRPr lang="en-US" dirty="0">
                <a:solidFill>
                  <a:schemeClr val="tx1"/>
                </a:solidFill>
              </a:endParaRPr>
            </a:p>
          </p:txBody>
        </p:sp>
        <p:sp>
          <p:nvSpPr>
            <p:cNvPr id="19" name="Google Shape;10324;p62">
              <a:extLst>
                <a:ext uri="{FF2B5EF4-FFF2-40B4-BE49-F238E27FC236}">
                  <a16:creationId xmlns:a16="http://schemas.microsoft.com/office/drawing/2014/main" id="{9262F47F-2837-48C7-9696-1924F6D9E74B}"/>
                </a:ext>
              </a:extLst>
            </p:cNvPr>
            <p:cNvSpPr/>
            <p:nvPr/>
          </p:nvSpPr>
          <p:spPr>
            <a:xfrm>
              <a:off x="4931721" y="2111053"/>
              <a:ext cx="2074999" cy="204487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163D8C"/>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buFont typeface="Arial"/>
                <a:buNone/>
              </a:pPr>
              <a:endParaRPr sz="1400" kern="0" dirty="0">
                <a:ln w="38100">
                  <a:solidFill>
                    <a:schemeClr val="tx1"/>
                  </a:solidFill>
                </a:ln>
                <a:solidFill>
                  <a:srgbClr val="000000"/>
                </a:solidFill>
                <a:latin typeface="Arial"/>
                <a:cs typeface="Arial"/>
                <a:sym typeface="Arial"/>
              </a:endParaRPr>
            </a:p>
          </p:txBody>
        </p:sp>
      </p:grpSp>
      <p:sp>
        <p:nvSpPr>
          <p:cNvPr id="44" name="Arrow: Right 43">
            <a:extLst>
              <a:ext uri="{FF2B5EF4-FFF2-40B4-BE49-F238E27FC236}">
                <a16:creationId xmlns:a16="http://schemas.microsoft.com/office/drawing/2014/main" id="{7210EA93-0B3A-4E60-BB05-B8166257276C}"/>
              </a:ext>
            </a:extLst>
          </p:cNvPr>
          <p:cNvSpPr/>
          <p:nvPr/>
        </p:nvSpPr>
        <p:spPr>
          <a:xfrm rot="5400000">
            <a:off x="1956799" y="5766773"/>
            <a:ext cx="461664" cy="25108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CE0DCEAF-3AB7-4021-8304-FC81ECC99090}"/>
              </a:ext>
            </a:extLst>
          </p:cNvPr>
          <p:cNvSpPr/>
          <p:nvPr/>
        </p:nvSpPr>
        <p:spPr>
          <a:xfrm rot="5400000">
            <a:off x="4563341" y="5758523"/>
            <a:ext cx="472839" cy="25108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362A020B-3B0B-4274-A281-C18B1A24DB37}"/>
              </a:ext>
            </a:extLst>
          </p:cNvPr>
          <p:cNvSpPr/>
          <p:nvPr/>
        </p:nvSpPr>
        <p:spPr>
          <a:xfrm rot="5400000">
            <a:off x="6995030" y="5759018"/>
            <a:ext cx="451424" cy="25108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A083FC56-1EED-48C0-9C24-B252B1F2825D}"/>
              </a:ext>
            </a:extLst>
          </p:cNvPr>
          <p:cNvSpPr/>
          <p:nvPr/>
        </p:nvSpPr>
        <p:spPr>
          <a:xfrm rot="5400000">
            <a:off x="9630796" y="5699874"/>
            <a:ext cx="461666" cy="24939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2">
            <a:extLst>
              <a:ext uri="{FF2B5EF4-FFF2-40B4-BE49-F238E27FC236}">
                <a16:creationId xmlns:a16="http://schemas.microsoft.com/office/drawing/2014/main" id="{6D08ED38-DED7-484A-9000-437C10BF23E9}"/>
              </a:ext>
            </a:extLst>
          </p:cNvPr>
          <p:cNvGrpSpPr>
            <a:grpSpLocks noChangeAspect="1"/>
          </p:cNvGrpSpPr>
          <p:nvPr/>
        </p:nvGrpSpPr>
        <p:grpSpPr>
          <a:xfrm rot="19597915">
            <a:off x="386197" y="6089727"/>
            <a:ext cx="492262" cy="426744"/>
            <a:chOff x="0" y="0"/>
            <a:chExt cx="3196590" cy="2771140"/>
          </a:xfrm>
          <a:solidFill>
            <a:srgbClr val="2261DC"/>
          </a:solidFill>
        </p:grpSpPr>
        <p:sp>
          <p:nvSpPr>
            <p:cNvPr id="69" name="Freeform 3">
              <a:extLst>
                <a:ext uri="{FF2B5EF4-FFF2-40B4-BE49-F238E27FC236}">
                  <a16:creationId xmlns:a16="http://schemas.microsoft.com/office/drawing/2014/main" id="{F0641C24-70C3-4A48-9A5F-45147BDAC51B}"/>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70" name="Picture 2">
            <a:extLst>
              <a:ext uri="{FF2B5EF4-FFF2-40B4-BE49-F238E27FC236}">
                <a16:creationId xmlns:a16="http://schemas.microsoft.com/office/drawing/2014/main" id="{D8C0DE4E-ADA4-434A-B8F6-DC143CFCD4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0150135">
            <a:off x="11071691" y="3915074"/>
            <a:ext cx="426744" cy="426744"/>
          </a:xfrm>
          <a:prstGeom prst="rect">
            <a:avLst/>
          </a:prstGeom>
        </p:spPr>
      </p:pic>
      <p:pic>
        <p:nvPicPr>
          <p:cNvPr id="71" name="Picture 2">
            <a:extLst>
              <a:ext uri="{FF2B5EF4-FFF2-40B4-BE49-F238E27FC236}">
                <a16:creationId xmlns:a16="http://schemas.microsoft.com/office/drawing/2014/main" id="{4311B451-E87F-4E92-B8EF-5B36C6E4BC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492886" y="76347"/>
            <a:ext cx="426744" cy="426744"/>
          </a:xfrm>
          <a:prstGeom prst="rect">
            <a:avLst/>
          </a:prstGeom>
        </p:spPr>
      </p:pic>
      <p:grpSp>
        <p:nvGrpSpPr>
          <p:cNvPr id="72" name="Group 2">
            <a:extLst>
              <a:ext uri="{FF2B5EF4-FFF2-40B4-BE49-F238E27FC236}">
                <a16:creationId xmlns:a16="http://schemas.microsoft.com/office/drawing/2014/main" id="{AD632397-B02E-4C29-A2C6-07EFB2EEEBC8}"/>
              </a:ext>
            </a:extLst>
          </p:cNvPr>
          <p:cNvGrpSpPr>
            <a:grpSpLocks noChangeAspect="1"/>
          </p:cNvGrpSpPr>
          <p:nvPr/>
        </p:nvGrpSpPr>
        <p:grpSpPr>
          <a:xfrm rot="19597915">
            <a:off x="10739086" y="142298"/>
            <a:ext cx="492262" cy="426744"/>
            <a:chOff x="0" y="0"/>
            <a:chExt cx="3196590" cy="2771140"/>
          </a:xfrm>
          <a:solidFill>
            <a:srgbClr val="2261DC"/>
          </a:solidFill>
        </p:grpSpPr>
        <p:sp>
          <p:nvSpPr>
            <p:cNvPr id="73" name="Freeform 3">
              <a:extLst>
                <a:ext uri="{FF2B5EF4-FFF2-40B4-BE49-F238E27FC236}">
                  <a16:creationId xmlns:a16="http://schemas.microsoft.com/office/drawing/2014/main" id="{997F5608-A4BB-40D5-BB6B-9E7E18E37478}"/>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74" name="Group 73">
            <a:extLst>
              <a:ext uri="{FF2B5EF4-FFF2-40B4-BE49-F238E27FC236}">
                <a16:creationId xmlns:a16="http://schemas.microsoft.com/office/drawing/2014/main" id="{45B72EAF-7FEE-40A8-9482-9D5C3C024F6E}"/>
              </a:ext>
            </a:extLst>
          </p:cNvPr>
          <p:cNvGrpSpPr/>
          <p:nvPr/>
        </p:nvGrpSpPr>
        <p:grpSpPr>
          <a:xfrm rot="10982107">
            <a:off x="11050503" y="5563269"/>
            <a:ext cx="1479849" cy="2505273"/>
            <a:chOff x="-580607" y="-1059319"/>
            <a:chExt cx="1479849" cy="2505273"/>
          </a:xfrm>
        </p:grpSpPr>
        <p:sp>
          <p:nvSpPr>
            <p:cNvPr id="75" name="Rectangle: Rounded Corners 74">
              <a:extLst>
                <a:ext uri="{FF2B5EF4-FFF2-40B4-BE49-F238E27FC236}">
                  <a16:creationId xmlns:a16="http://schemas.microsoft.com/office/drawing/2014/main" id="{8FD826B6-7F4A-4EBA-A16D-E82DE463A83F}"/>
                </a:ext>
              </a:extLst>
            </p:cNvPr>
            <p:cNvSpPr/>
            <p:nvPr/>
          </p:nvSpPr>
          <p:spPr>
            <a:xfrm rot="2797405">
              <a:off x="-818939" y="-51579"/>
              <a:ext cx="2080001"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D34EF613-133B-4F28-96AA-4A16AF9EDE63}"/>
                </a:ext>
              </a:extLst>
            </p:cNvPr>
            <p:cNvSpPr/>
            <p:nvPr/>
          </p:nvSpPr>
          <p:spPr>
            <a:xfrm rot="2797405">
              <a:off x="-190507" y="-596720"/>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2C195748-3F02-4240-B7DE-C6EA6903ED7F}"/>
                </a:ext>
              </a:extLst>
            </p:cNvPr>
            <p:cNvSpPr/>
            <p:nvPr/>
          </p:nvSpPr>
          <p:spPr>
            <a:xfrm rot="2797405">
              <a:off x="-1043206" y="356205"/>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B07AB158-7432-40C4-B1A8-48C502AE1714}"/>
              </a:ext>
            </a:extLst>
          </p:cNvPr>
          <p:cNvGrpSpPr/>
          <p:nvPr/>
        </p:nvGrpSpPr>
        <p:grpSpPr>
          <a:xfrm>
            <a:off x="-665251" y="-1168717"/>
            <a:ext cx="1279065" cy="2414444"/>
            <a:chOff x="-697909" y="-1234033"/>
            <a:chExt cx="1437130" cy="2613500"/>
          </a:xfrm>
        </p:grpSpPr>
        <p:sp>
          <p:nvSpPr>
            <p:cNvPr id="79" name="Rectangle: Rounded Corners 78">
              <a:extLst>
                <a:ext uri="{FF2B5EF4-FFF2-40B4-BE49-F238E27FC236}">
                  <a16:creationId xmlns:a16="http://schemas.microsoft.com/office/drawing/2014/main" id="{2C05177D-5FDA-438C-8379-17F0001C7464}"/>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Rounded Corners 79">
              <a:extLst>
                <a:ext uri="{FF2B5EF4-FFF2-40B4-BE49-F238E27FC236}">
                  <a16:creationId xmlns:a16="http://schemas.microsoft.com/office/drawing/2014/main" id="{F56ED892-FE53-436B-9B73-7B93E6147E51}"/>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Rounded Corners 80">
              <a:extLst>
                <a:ext uri="{FF2B5EF4-FFF2-40B4-BE49-F238E27FC236}">
                  <a16:creationId xmlns:a16="http://schemas.microsoft.com/office/drawing/2014/main" id="{86D5309B-4AFA-4E89-A79A-7033242567A9}"/>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ZoneTexte 56">
            <a:extLst>
              <a:ext uri="{FF2B5EF4-FFF2-40B4-BE49-F238E27FC236}">
                <a16:creationId xmlns:a16="http://schemas.microsoft.com/office/drawing/2014/main" id="{16C942AA-8974-4B58-B484-24BC45B09D9C}"/>
              </a:ext>
            </a:extLst>
          </p:cNvPr>
          <p:cNvSpPr txBox="1"/>
          <p:nvPr/>
        </p:nvSpPr>
        <p:spPr>
          <a:xfrm>
            <a:off x="583324" y="762079"/>
            <a:ext cx="10916626" cy="2414444"/>
          </a:xfrm>
          <a:prstGeom prst="rect">
            <a:avLst/>
          </a:prstGeom>
          <a:noFill/>
        </p:spPr>
        <p:txBody>
          <a:bodyPr wrap="square">
            <a:spAutoFit/>
          </a:bodyPr>
          <a:lstStyle/>
          <a:p>
            <a:pPr algn="just">
              <a:lnSpc>
                <a:spcPct val="150000"/>
              </a:lnSpc>
              <a:spcAft>
                <a:spcPts val="600"/>
              </a:spcAft>
            </a:pPr>
            <a:r>
              <a:rPr lang="fr-FR" sz="2000" b="1" spc="-5" dirty="0">
                <a:solidFill>
                  <a:srgbClr val="1B1B1B"/>
                </a:solidFill>
                <a:effectLst/>
                <a:latin typeface="Concert One"/>
                <a:ea typeface="Calibri" panose="020F0502020204030204" pitchFamily="34" charset="0"/>
                <a:cs typeface="Times New Roman" panose="02020603050405020304" pitchFamily="18" charset="0"/>
              </a:rPr>
              <a:t>Nous sommes parvenus, </a:t>
            </a:r>
            <a:r>
              <a:rPr lang="fr-FR" sz="2000" b="1" spc="-5" dirty="0">
                <a:solidFill>
                  <a:srgbClr val="1B1B1B"/>
                </a:solidFill>
                <a:latin typeface="Concert One"/>
                <a:ea typeface="Calibri" panose="020F0502020204030204" pitchFamily="34" charset="0"/>
                <a:cs typeface="Times New Roman" panose="02020603050405020304" pitchFamily="18" charset="0"/>
              </a:rPr>
              <a:t>à travers </a:t>
            </a:r>
            <a:r>
              <a:rPr lang="fr-FR" sz="2000" b="1" spc="-5" dirty="0">
                <a:solidFill>
                  <a:srgbClr val="1B1B1B"/>
                </a:solidFill>
                <a:effectLst/>
                <a:latin typeface="Concert One"/>
                <a:ea typeface="Calibri" panose="020F0502020204030204" pitchFamily="34" charset="0"/>
                <a:cs typeface="Times New Roman" panose="02020603050405020304" pitchFamily="18" charset="0"/>
              </a:rPr>
              <a:t>ce projet, à réaliser une application qui permet aux utilisateurs d'échanger sur des thèmes pédagogiques et de les sauvegarder dans une base de données.</a:t>
            </a:r>
          </a:p>
          <a:p>
            <a:pPr algn="just">
              <a:lnSpc>
                <a:spcPct val="150000"/>
              </a:lnSpc>
            </a:pPr>
            <a:r>
              <a:rPr lang="fr-FR" sz="2000" b="1" dirty="0">
                <a:latin typeface="Concert One"/>
              </a:rPr>
              <a:t>En plus d’être un projet qui nous tenait à cœur, c</a:t>
            </a:r>
            <a:r>
              <a:rPr lang="fr-FR" sz="2000" b="1" dirty="0">
                <a:effectLst/>
                <a:latin typeface="Concert One"/>
                <a:ea typeface="Calibri" panose="020F0502020204030204" pitchFamily="34" charset="0"/>
              </a:rPr>
              <a:t>e fut une occasion pour nous d’améliorer nos compétences en informatique, d’élargir et d’approfondir nos connaissances.</a:t>
            </a:r>
          </a:p>
        </p:txBody>
      </p:sp>
      <p:sp>
        <p:nvSpPr>
          <p:cNvPr id="53" name="TextBox 8">
            <a:extLst>
              <a:ext uri="{FF2B5EF4-FFF2-40B4-BE49-F238E27FC236}">
                <a16:creationId xmlns:a16="http://schemas.microsoft.com/office/drawing/2014/main" id="{309AC675-D0AD-4E04-8BEF-DA3639E40EEE}"/>
              </a:ext>
            </a:extLst>
          </p:cNvPr>
          <p:cNvSpPr txBox="1"/>
          <p:nvPr/>
        </p:nvSpPr>
        <p:spPr>
          <a:xfrm>
            <a:off x="4682958" y="3166641"/>
            <a:ext cx="2530167" cy="707886"/>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en-US" sz="4000" dirty="0">
                <a:ln w="0"/>
                <a:solidFill>
                  <a:srgbClr val="002060"/>
                </a:solidFill>
                <a:effectLst>
                  <a:outerShdw blurRad="38100" dist="25400" dir="5400000" algn="ctr" rotWithShape="0">
                    <a:srgbClr val="6E747A">
                      <a:alpha val="43000"/>
                    </a:srgbClr>
                  </a:outerShdw>
                </a:effectLst>
              </a:rPr>
              <a:t>Les acquis</a:t>
            </a:r>
          </a:p>
        </p:txBody>
      </p:sp>
      <p:sp>
        <p:nvSpPr>
          <p:cNvPr id="54" name="Rectangle: Rounded Corners 9">
            <a:extLst>
              <a:ext uri="{FF2B5EF4-FFF2-40B4-BE49-F238E27FC236}">
                <a16:creationId xmlns:a16="http://schemas.microsoft.com/office/drawing/2014/main" id="{192D344C-9D7A-4589-9DC6-F49128F03274}"/>
              </a:ext>
            </a:extLst>
          </p:cNvPr>
          <p:cNvSpPr/>
          <p:nvPr/>
        </p:nvSpPr>
        <p:spPr>
          <a:xfrm flipV="1">
            <a:off x="4926266" y="3806971"/>
            <a:ext cx="1516758" cy="4571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 6">
            <a:extLst>
              <a:ext uri="{FF2B5EF4-FFF2-40B4-BE49-F238E27FC236}">
                <a16:creationId xmlns:a16="http://schemas.microsoft.com/office/drawing/2014/main" id="{28896466-0EF1-49AC-A6FD-E8B5D533412F}"/>
              </a:ext>
            </a:extLst>
          </p:cNvPr>
          <p:cNvPicPr>
            <a:picLocks noChangeAspect="1"/>
          </p:cNvPicPr>
          <p:nvPr/>
        </p:nvPicPr>
        <p:blipFill>
          <a:blip r:embed="rId4"/>
          <a:stretch>
            <a:fillRect/>
          </a:stretch>
        </p:blipFill>
        <p:spPr>
          <a:xfrm>
            <a:off x="1924955" y="4521944"/>
            <a:ext cx="500368" cy="510264"/>
          </a:xfrm>
          <a:prstGeom prst="rect">
            <a:avLst/>
          </a:prstGeom>
        </p:spPr>
      </p:pic>
      <p:pic>
        <p:nvPicPr>
          <p:cNvPr id="8" name="Image 7">
            <a:extLst>
              <a:ext uri="{FF2B5EF4-FFF2-40B4-BE49-F238E27FC236}">
                <a16:creationId xmlns:a16="http://schemas.microsoft.com/office/drawing/2014/main" id="{17356F39-0168-4FD3-976E-8DD22ADEDD03}"/>
              </a:ext>
            </a:extLst>
          </p:cNvPr>
          <p:cNvPicPr>
            <a:picLocks noChangeAspect="1"/>
          </p:cNvPicPr>
          <p:nvPr/>
        </p:nvPicPr>
        <p:blipFill>
          <a:blip r:embed="rId5"/>
          <a:stretch>
            <a:fillRect/>
          </a:stretch>
        </p:blipFill>
        <p:spPr>
          <a:xfrm>
            <a:off x="4484915" y="4507430"/>
            <a:ext cx="602741" cy="656208"/>
          </a:xfrm>
          <a:prstGeom prst="rect">
            <a:avLst/>
          </a:prstGeom>
        </p:spPr>
      </p:pic>
      <p:pic>
        <p:nvPicPr>
          <p:cNvPr id="11" name="Image 10">
            <a:extLst>
              <a:ext uri="{FF2B5EF4-FFF2-40B4-BE49-F238E27FC236}">
                <a16:creationId xmlns:a16="http://schemas.microsoft.com/office/drawing/2014/main" id="{15F2F782-49E6-40A9-8A6F-03C58F2A7D9B}"/>
              </a:ext>
            </a:extLst>
          </p:cNvPr>
          <p:cNvPicPr>
            <a:picLocks noChangeAspect="1"/>
          </p:cNvPicPr>
          <p:nvPr/>
        </p:nvPicPr>
        <p:blipFill>
          <a:blip r:embed="rId6"/>
          <a:stretch>
            <a:fillRect/>
          </a:stretch>
        </p:blipFill>
        <p:spPr>
          <a:xfrm>
            <a:off x="6913721" y="4461154"/>
            <a:ext cx="677249" cy="778134"/>
          </a:xfrm>
          <a:prstGeom prst="rect">
            <a:avLst/>
          </a:prstGeom>
        </p:spPr>
      </p:pic>
      <p:pic>
        <p:nvPicPr>
          <p:cNvPr id="20" name="Image 19">
            <a:extLst>
              <a:ext uri="{FF2B5EF4-FFF2-40B4-BE49-F238E27FC236}">
                <a16:creationId xmlns:a16="http://schemas.microsoft.com/office/drawing/2014/main" id="{A2970B43-1E74-48A5-9EC3-226A19B544D1}"/>
              </a:ext>
            </a:extLst>
          </p:cNvPr>
          <p:cNvPicPr>
            <a:picLocks noChangeAspect="1"/>
          </p:cNvPicPr>
          <p:nvPr/>
        </p:nvPicPr>
        <p:blipFill>
          <a:blip r:embed="rId7"/>
          <a:stretch>
            <a:fillRect/>
          </a:stretch>
        </p:blipFill>
        <p:spPr>
          <a:xfrm>
            <a:off x="9565387" y="4423458"/>
            <a:ext cx="576872" cy="650664"/>
          </a:xfrm>
          <a:prstGeom prst="rect">
            <a:avLst/>
          </a:prstGeom>
        </p:spPr>
      </p:pic>
      <p:sp>
        <p:nvSpPr>
          <p:cNvPr id="59" name="Espace réservé du numéro de diapositive 4">
            <a:extLst>
              <a:ext uri="{FF2B5EF4-FFF2-40B4-BE49-F238E27FC236}">
                <a16:creationId xmlns:a16="http://schemas.microsoft.com/office/drawing/2014/main" id="{723CEC3C-FF88-419C-A082-B077662C4A02}"/>
              </a:ext>
            </a:extLst>
          </p:cNvPr>
          <p:cNvSpPr>
            <a:spLocks noGrp="1"/>
          </p:cNvSpPr>
          <p:nvPr>
            <p:ph type="sldNum" sz="quarter" idx="12"/>
          </p:nvPr>
        </p:nvSpPr>
        <p:spPr>
          <a:xfrm>
            <a:off x="10911840" y="6111240"/>
            <a:ext cx="716280" cy="6375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FR" sz="2000" b="1" dirty="0">
                <a:solidFill>
                  <a:srgbClr val="002060"/>
                </a:solidFill>
                <a:latin typeface="Nunito Sans Black" pitchFamily="2" charset="0"/>
              </a:rPr>
              <a:t>18</a:t>
            </a:r>
            <a:endParaRPr lang="fr-ML" sz="2000" b="1" dirty="0">
              <a:solidFill>
                <a:srgbClr val="002060"/>
              </a:solidFill>
              <a:latin typeface="Nunito Sans Black" pitchFamily="2" charset="0"/>
            </a:endParaRPr>
          </a:p>
        </p:txBody>
      </p:sp>
    </p:spTree>
    <p:extLst>
      <p:ext uri="{BB962C8B-B14F-4D97-AF65-F5344CB8AC3E}">
        <p14:creationId xmlns:p14="http://schemas.microsoft.com/office/powerpoint/2010/main" val="343646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6000" decel="8400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1000" fill="hold"/>
                                        <p:tgtEl>
                                          <p:spTgt spid="78"/>
                                        </p:tgtEl>
                                        <p:attrNameLst>
                                          <p:attrName>ppt_x</p:attrName>
                                        </p:attrNameLst>
                                      </p:cBhvr>
                                      <p:tavLst>
                                        <p:tav tm="0">
                                          <p:val>
                                            <p:strVal val="0-#ppt_w/2"/>
                                          </p:val>
                                        </p:tav>
                                        <p:tav tm="100000">
                                          <p:val>
                                            <p:strVal val="#ppt_x"/>
                                          </p:val>
                                        </p:tav>
                                      </p:tavLst>
                                    </p:anim>
                                    <p:anim calcmode="lin" valueType="num">
                                      <p:cBhvr additive="base">
                                        <p:cTn id="8" dur="1000" fill="hold"/>
                                        <p:tgtEl>
                                          <p:spTgt spid="78"/>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125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anim calcmode="lin" valueType="num">
                                      <p:cBhvr>
                                        <p:cTn id="12" dur="1000" fill="hold"/>
                                        <p:tgtEl>
                                          <p:spTgt spid="72"/>
                                        </p:tgtEl>
                                        <p:attrNameLst>
                                          <p:attrName>ppt_x</p:attrName>
                                        </p:attrNameLst>
                                      </p:cBhvr>
                                      <p:tavLst>
                                        <p:tav tm="0">
                                          <p:val>
                                            <p:strVal val="#ppt_x"/>
                                          </p:val>
                                        </p:tav>
                                        <p:tav tm="100000">
                                          <p:val>
                                            <p:strVal val="#ppt_x"/>
                                          </p:val>
                                        </p:tav>
                                      </p:tavLst>
                                    </p:anim>
                                    <p:anim calcmode="lin" valueType="num">
                                      <p:cBhvr>
                                        <p:cTn id="13" dur="1000" fill="hold"/>
                                        <p:tgtEl>
                                          <p:spTgt spid="72"/>
                                        </p:tgtEl>
                                        <p:attrNameLst>
                                          <p:attrName>ppt_y</p:attrName>
                                        </p:attrNameLst>
                                      </p:cBhvr>
                                      <p:tavLst>
                                        <p:tav tm="0">
                                          <p:val>
                                            <p:strVal val="#ppt_y+.1"/>
                                          </p:val>
                                        </p:tav>
                                        <p:tav tm="100000">
                                          <p:val>
                                            <p:strVal val="#ppt_y"/>
                                          </p:val>
                                        </p:tav>
                                      </p:tavLst>
                                    </p:anim>
                                  </p:childTnLst>
                                </p:cTn>
                              </p:par>
                              <p:par>
                                <p:cTn id="14" presetID="22" presetClass="entr" presetSubtype="8" fill="hold" grpId="0" nodeType="withEffect">
                                  <p:stCondLst>
                                    <p:cond delay="125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49" presetClass="entr" presetSubtype="0" decel="100000" fill="hold" nodeType="withEffect">
                                  <p:stCondLst>
                                    <p:cond delay="1750"/>
                                  </p:stCondLst>
                                  <p:childTnLst>
                                    <p:set>
                                      <p:cBhvr>
                                        <p:cTn id="18" dur="1" fill="hold">
                                          <p:stCondLst>
                                            <p:cond delay="0"/>
                                          </p:stCondLst>
                                        </p:cTn>
                                        <p:tgtEl>
                                          <p:spTgt spid="71"/>
                                        </p:tgtEl>
                                        <p:attrNameLst>
                                          <p:attrName>style.visibility</p:attrName>
                                        </p:attrNameLst>
                                      </p:cBhvr>
                                      <p:to>
                                        <p:strVal val="visible"/>
                                      </p:to>
                                    </p:set>
                                    <p:anim calcmode="lin" valueType="num">
                                      <p:cBhvr>
                                        <p:cTn id="19" dur="1250" fill="hold"/>
                                        <p:tgtEl>
                                          <p:spTgt spid="71"/>
                                        </p:tgtEl>
                                        <p:attrNameLst>
                                          <p:attrName>ppt_w</p:attrName>
                                        </p:attrNameLst>
                                      </p:cBhvr>
                                      <p:tavLst>
                                        <p:tav tm="0">
                                          <p:val>
                                            <p:fltVal val="0"/>
                                          </p:val>
                                        </p:tav>
                                        <p:tav tm="100000">
                                          <p:val>
                                            <p:strVal val="#ppt_w"/>
                                          </p:val>
                                        </p:tav>
                                      </p:tavLst>
                                    </p:anim>
                                    <p:anim calcmode="lin" valueType="num">
                                      <p:cBhvr>
                                        <p:cTn id="20" dur="1250" fill="hold"/>
                                        <p:tgtEl>
                                          <p:spTgt spid="71"/>
                                        </p:tgtEl>
                                        <p:attrNameLst>
                                          <p:attrName>ppt_h</p:attrName>
                                        </p:attrNameLst>
                                      </p:cBhvr>
                                      <p:tavLst>
                                        <p:tav tm="0">
                                          <p:val>
                                            <p:fltVal val="0"/>
                                          </p:val>
                                        </p:tav>
                                        <p:tav tm="100000">
                                          <p:val>
                                            <p:strVal val="#ppt_h"/>
                                          </p:val>
                                        </p:tav>
                                      </p:tavLst>
                                    </p:anim>
                                    <p:anim calcmode="lin" valueType="num">
                                      <p:cBhvr>
                                        <p:cTn id="21" dur="1250" fill="hold"/>
                                        <p:tgtEl>
                                          <p:spTgt spid="71"/>
                                        </p:tgtEl>
                                        <p:attrNameLst>
                                          <p:attrName>style.rotation</p:attrName>
                                        </p:attrNameLst>
                                      </p:cBhvr>
                                      <p:tavLst>
                                        <p:tav tm="0">
                                          <p:val>
                                            <p:fltVal val="360"/>
                                          </p:val>
                                        </p:tav>
                                        <p:tav tm="100000">
                                          <p:val>
                                            <p:fltVal val="0"/>
                                          </p:val>
                                        </p:tav>
                                      </p:tavLst>
                                    </p:anim>
                                    <p:animEffect transition="in" filter="fade">
                                      <p:cBhvr>
                                        <p:cTn id="22" dur="1250"/>
                                        <p:tgtEl>
                                          <p:spTgt spid="71"/>
                                        </p:tgtEl>
                                      </p:cBhvr>
                                    </p:animEffect>
                                  </p:childTnLst>
                                </p:cTn>
                              </p:par>
                              <p:par>
                                <p:cTn id="23" presetID="23" presetClass="entr" presetSubtype="16" fill="hold" grpId="0" nodeType="withEffect">
                                  <p:stCondLst>
                                    <p:cond delay="500"/>
                                  </p:stCondLst>
                                  <p:iterate type="lt">
                                    <p:tmPct val="10000"/>
                                  </p:iterate>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1000" fill="hold"/>
                                        <p:tgtEl>
                                          <p:spTgt spid="3"/>
                                        </p:tgtEl>
                                        <p:attrNameLst>
                                          <p:attrName>ppt_w</p:attrName>
                                        </p:attrNameLst>
                                      </p:cBhvr>
                                      <p:tavLst>
                                        <p:tav tm="0">
                                          <p:val>
                                            <p:fltVal val="0"/>
                                          </p:val>
                                        </p:tav>
                                        <p:tav tm="100000">
                                          <p:val>
                                            <p:strVal val="#ppt_w"/>
                                          </p:val>
                                        </p:tav>
                                      </p:tavLst>
                                    </p:anim>
                                    <p:anim calcmode="lin" valueType="num">
                                      <p:cBhvr>
                                        <p:cTn id="32" dur="1000" fill="hold"/>
                                        <p:tgtEl>
                                          <p:spTgt spid="3"/>
                                        </p:tgtEl>
                                        <p:attrNameLst>
                                          <p:attrName>ppt_h</p:attrName>
                                        </p:attrNameLst>
                                      </p:cBhvr>
                                      <p:tavLst>
                                        <p:tav tm="0">
                                          <p:val>
                                            <p:fltVal val="0"/>
                                          </p:val>
                                        </p:tav>
                                        <p:tav tm="100000">
                                          <p:val>
                                            <p:strVal val="#ppt_h"/>
                                          </p:val>
                                        </p:tav>
                                      </p:tavLst>
                                    </p:anim>
                                    <p:anim calcmode="lin" valueType="num">
                                      <p:cBhvr>
                                        <p:cTn id="33" dur="1000" fill="hold"/>
                                        <p:tgtEl>
                                          <p:spTgt spid="3"/>
                                        </p:tgtEl>
                                        <p:attrNameLst>
                                          <p:attrName>style.rotation</p:attrName>
                                        </p:attrNameLst>
                                      </p:cBhvr>
                                      <p:tavLst>
                                        <p:tav tm="0">
                                          <p:val>
                                            <p:fltVal val="360"/>
                                          </p:val>
                                        </p:tav>
                                        <p:tav tm="100000">
                                          <p:val>
                                            <p:fltVal val="0"/>
                                          </p:val>
                                        </p:tav>
                                      </p:tavLst>
                                    </p:anim>
                                    <p:animEffect transition="in" filter="fade">
                                      <p:cBhvr>
                                        <p:cTn id="34" dur="1000"/>
                                        <p:tgtEl>
                                          <p:spTgt spid="3"/>
                                        </p:tgtEl>
                                      </p:cBhvr>
                                    </p:animEffect>
                                  </p:childTnLst>
                                </p:cTn>
                              </p:par>
                              <p:par>
                                <p:cTn id="35" presetID="2" presetClass="entr" presetSubtype="6" accel="16000" decel="8400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1000" fill="hold"/>
                                        <p:tgtEl>
                                          <p:spTgt spid="74"/>
                                        </p:tgtEl>
                                        <p:attrNameLst>
                                          <p:attrName>ppt_x</p:attrName>
                                        </p:attrNameLst>
                                      </p:cBhvr>
                                      <p:tavLst>
                                        <p:tav tm="0">
                                          <p:val>
                                            <p:strVal val="1+#ppt_w/2"/>
                                          </p:val>
                                        </p:tav>
                                        <p:tav tm="100000">
                                          <p:val>
                                            <p:strVal val="#ppt_x"/>
                                          </p:val>
                                        </p:tav>
                                      </p:tavLst>
                                    </p:anim>
                                    <p:anim calcmode="lin" valueType="num">
                                      <p:cBhvr additive="base">
                                        <p:cTn id="38" dur="1000" fill="hold"/>
                                        <p:tgtEl>
                                          <p:spTgt spid="74"/>
                                        </p:tgtEl>
                                        <p:attrNameLst>
                                          <p:attrName>ppt_y</p:attrName>
                                        </p:attrNameLst>
                                      </p:cBhvr>
                                      <p:tavLst>
                                        <p:tav tm="0">
                                          <p:val>
                                            <p:strVal val="1+#ppt_h/2"/>
                                          </p:val>
                                        </p:tav>
                                        <p:tav tm="100000">
                                          <p:val>
                                            <p:strVal val="#ppt_y"/>
                                          </p:val>
                                        </p:tav>
                                      </p:tavLst>
                                    </p:anim>
                                  </p:childTnLst>
                                </p:cTn>
                              </p:par>
                              <p:par>
                                <p:cTn id="39" presetID="49" presetClass="entr" presetSubtype="0" decel="10000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1000" fill="hold"/>
                                        <p:tgtEl>
                                          <p:spTgt spid="4"/>
                                        </p:tgtEl>
                                        <p:attrNameLst>
                                          <p:attrName>ppt_w</p:attrName>
                                        </p:attrNameLst>
                                      </p:cBhvr>
                                      <p:tavLst>
                                        <p:tav tm="0">
                                          <p:val>
                                            <p:fltVal val="0"/>
                                          </p:val>
                                        </p:tav>
                                        <p:tav tm="100000">
                                          <p:val>
                                            <p:strVal val="#ppt_w"/>
                                          </p:val>
                                        </p:tav>
                                      </p:tavLst>
                                    </p:anim>
                                    <p:anim calcmode="lin" valueType="num">
                                      <p:cBhvr>
                                        <p:cTn id="42" dur="1000" fill="hold"/>
                                        <p:tgtEl>
                                          <p:spTgt spid="4"/>
                                        </p:tgtEl>
                                        <p:attrNameLst>
                                          <p:attrName>ppt_h</p:attrName>
                                        </p:attrNameLst>
                                      </p:cBhvr>
                                      <p:tavLst>
                                        <p:tav tm="0">
                                          <p:val>
                                            <p:fltVal val="0"/>
                                          </p:val>
                                        </p:tav>
                                        <p:tav tm="100000">
                                          <p:val>
                                            <p:strVal val="#ppt_h"/>
                                          </p:val>
                                        </p:tav>
                                      </p:tavLst>
                                    </p:anim>
                                    <p:anim calcmode="lin" valueType="num">
                                      <p:cBhvr>
                                        <p:cTn id="43" dur="1000" fill="hold"/>
                                        <p:tgtEl>
                                          <p:spTgt spid="4"/>
                                        </p:tgtEl>
                                        <p:attrNameLst>
                                          <p:attrName>style.rotation</p:attrName>
                                        </p:attrNameLst>
                                      </p:cBhvr>
                                      <p:tavLst>
                                        <p:tav tm="0">
                                          <p:val>
                                            <p:fltVal val="360"/>
                                          </p:val>
                                        </p:tav>
                                        <p:tav tm="100000">
                                          <p:val>
                                            <p:fltVal val="0"/>
                                          </p:val>
                                        </p:tav>
                                      </p:tavLst>
                                    </p:anim>
                                    <p:animEffect transition="in" filter="fade">
                                      <p:cBhvr>
                                        <p:cTn id="44" dur="1000"/>
                                        <p:tgtEl>
                                          <p:spTgt spid="4"/>
                                        </p:tgtEl>
                                      </p:cBhvr>
                                    </p:animEffect>
                                  </p:childTnLst>
                                </p:cTn>
                              </p:par>
                              <p:par>
                                <p:cTn id="45" presetID="49" presetClass="entr" presetSubtype="0" decel="100000" fill="hold" nodeType="withEffect">
                                  <p:stCondLst>
                                    <p:cond delay="1500"/>
                                  </p:stCondLst>
                                  <p:childTnLst>
                                    <p:set>
                                      <p:cBhvr>
                                        <p:cTn id="46" dur="1" fill="hold">
                                          <p:stCondLst>
                                            <p:cond delay="0"/>
                                          </p:stCondLst>
                                        </p:cTn>
                                        <p:tgtEl>
                                          <p:spTgt spid="70"/>
                                        </p:tgtEl>
                                        <p:attrNameLst>
                                          <p:attrName>style.visibility</p:attrName>
                                        </p:attrNameLst>
                                      </p:cBhvr>
                                      <p:to>
                                        <p:strVal val="visible"/>
                                      </p:to>
                                    </p:set>
                                    <p:anim calcmode="lin" valueType="num">
                                      <p:cBhvr>
                                        <p:cTn id="47" dur="1250" fill="hold"/>
                                        <p:tgtEl>
                                          <p:spTgt spid="70"/>
                                        </p:tgtEl>
                                        <p:attrNameLst>
                                          <p:attrName>ppt_w</p:attrName>
                                        </p:attrNameLst>
                                      </p:cBhvr>
                                      <p:tavLst>
                                        <p:tav tm="0">
                                          <p:val>
                                            <p:fltVal val="0"/>
                                          </p:val>
                                        </p:tav>
                                        <p:tav tm="100000">
                                          <p:val>
                                            <p:strVal val="#ppt_w"/>
                                          </p:val>
                                        </p:tav>
                                      </p:tavLst>
                                    </p:anim>
                                    <p:anim calcmode="lin" valueType="num">
                                      <p:cBhvr>
                                        <p:cTn id="48" dur="1250" fill="hold"/>
                                        <p:tgtEl>
                                          <p:spTgt spid="70"/>
                                        </p:tgtEl>
                                        <p:attrNameLst>
                                          <p:attrName>ppt_h</p:attrName>
                                        </p:attrNameLst>
                                      </p:cBhvr>
                                      <p:tavLst>
                                        <p:tav tm="0">
                                          <p:val>
                                            <p:fltVal val="0"/>
                                          </p:val>
                                        </p:tav>
                                        <p:tav tm="100000">
                                          <p:val>
                                            <p:strVal val="#ppt_h"/>
                                          </p:val>
                                        </p:tav>
                                      </p:tavLst>
                                    </p:anim>
                                    <p:anim calcmode="lin" valueType="num">
                                      <p:cBhvr>
                                        <p:cTn id="49" dur="1250" fill="hold"/>
                                        <p:tgtEl>
                                          <p:spTgt spid="70"/>
                                        </p:tgtEl>
                                        <p:attrNameLst>
                                          <p:attrName>style.rotation</p:attrName>
                                        </p:attrNameLst>
                                      </p:cBhvr>
                                      <p:tavLst>
                                        <p:tav tm="0">
                                          <p:val>
                                            <p:fltVal val="360"/>
                                          </p:val>
                                        </p:tav>
                                        <p:tav tm="100000">
                                          <p:val>
                                            <p:fltVal val="0"/>
                                          </p:val>
                                        </p:tav>
                                      </p:tavLst>
                                    </p:anim>
                                    <p:animEffect transition="in" filter="fade">
                                      <p:cBhvr>
                                        <p:cTn id="50" dur="1250"/>
                                        <p:tgtEl>
                                          <p:spTgt spid="70"/>
                                        </p:tgtEl>
                                      </p:cBhvr>
                                    </p:animEffect>
                                  </p:childTnLst>
                                </p:cTn>
                              </p:par>
                              <p:par>
                                <p:cTn id="51" presetID="47" presetClass="entr" presetSubtype="0" fill="hold" nodeType="withEffect">
                                  <p:stCondLst>
                                    <p:cond delay="75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1000"/>
                                        <p:tgtEl>
                                          <p:spTgt spid="68"/>
                                        </p:tgtEl>
                                      </p:cBhvr>
                                    </p:animEffect>
                                    <p:anim calcmode="lin" valueType="num">
                                      <p:cBhvr>
                                        <p:cTn id="54" dur="1000" fill="hold"/>
                                        <p:tgtEl>
                                          <p:spTgt spid="68"/>
                                        </p:tgtEl>
                                        <p:attrNameLst>
                                          <p:attrName>ppt_x</p:attrName>
                                        </p:attrNameLst>
                                      </p:cBhvr>
                                      <p:tavLst>
                                        <p:tav tm="0">
                                          <p:val>
                                            <p:strVal val="#ppt_x"/>
                                          </p:val>
                                        </p:tav>
                                        <p:tav tm="100000">
                                          <p:val>
                                            <p:strVal val="#ppt_x"/>
                                          </p:val>
                                        </p:tav>
                                      </p:tavLst>
                                    </p:anim>
                                    <p:anim calcmode="lin" valueType="num">
                                      <p:cBhvr>
                                        <p:cTn id="55" dur="1000" fill="hold"/>
                                        <p:tgtEl>
                                          <p:spTgt spid="68"/>
                                        </p:tgtEl>
                                        <p:attrNameLst>
                                          <p:attrName>ppt_y</p:attrName>
                                        </p:attrNameLst>
                                      </p:cBhvr>
                                      <p:tavLst>
                                        <p:tav tm="0">
                                          <p:val>
                                            <p:strVal val="#ppt_y-.1"/>
                                          </p:val>
                                        </p:tav>
                                        <p:tav tm="100000">
                                          <p:val>
                                            <p:strVal val="#ppt_y"/>
                                          </p:val>
                                        </p:tav>
                                      </p:tavLst>
                                    </p:anim>
                                  </p:childTnLst>
                                </p:cTn>
                              </p:par>
                              <p:par>
                                <p:cTn id="56" presetID="23" presetClass="entr" presetSubtype="16" fill="hold" grpId="0" nodeType="withEffect">
                                  <p:stCondLst>
                                    <p:cond delay="0"/>
                                  </p:stCondLst>
                                  <p:iterate type="lt">
                                    <p:tmPct val="10000"/>
                                  </p:iterate>
                                  <p:childTnLst>
                                    <p:set>
                                      <p:cBhvr>
                                        <p:cTn id="57" dur="1" fill="hold">
                                          <p:stCondLst>
                                            <p:cond delay="0"/>
                                          </p:stCondLst>
                                        </p:cTn>
                                        <p:tgtEl>
                                          <p:spTgt spid="53"/>
                                        </p:tgtEl>
                                        <p:attrNameLst>
                                          <p:attrName>style.visibility</p:attrName>
                                        </p:attrNameLst>
                                      </p:cBhvr>
                                      <p:to>
                                        <p:strVal val="visible"/>
                                      </p:to>
                                    </p:set>
                                    <p:anim calcmode="lin" valueType="num">
                                      <p:cBhvr>
                                        <p:cTn id="58" dur="500" fill="hold"/>
                                        <p:tgtEl>
                                          <p:spTgt spid="53"/>
                                        </p:tgtEl>
                                        <p:attrNameLst>
                                          <p:attrName>ppt_w</p:attrName>
                                        </p:attrNameLst>
                                      </p:cBhvr>
                                      <p:tavLst>
                                        <p:tav tm="0">
                                          <p:val>
                                            <p:fltVal val="0"/>
                                          </p:val>
                                        </p:tav>
                                        <p:tav tm="100000">
                                          <p:val>
                                            <p:strVal val="#ppt_w"/>
                                          </p:val>
                                        </p:tav>
                                      </p:tavLst>
                                    </p:anim>
                                    <p:anim calcmode="lin" valueType="num">
                                      <p:cBhvr>
                                        <p:cTn id="59" dur="500" fill="hold"/>
                                        <p:tgtEl>
                                          <p:spTgt spid="53"/>
                                        </p:tgtEl>
                                        <p:attrNameLst>
                                          <p:attrName>ppt_h</p:attrName>
                                        </p:attrNameLst>
                                      </p:cBhvr>
                                      <p:tavLst>
                                        <p:tav tm="0">
                                          <p:val>
                                            <p:fltVal val="0"/>
                                          </p:val>
                                        </p:tav>
                                        <p:tav tm="100000">
                                          <p:val>
                                            <p:strVal val="#ppt_h"/>
                                          </p:val>
                                        </p:tav>
                                      </p:tavLst>
                                    </p:anim>
                                  </p:childTnLst>
                                </p:cTn>
                              </p:par>
                              <p:par>
                                <p:cTn id="60" presetID="22" presetClass="entr" presetSubtype="8" fill="hold" grpId="0" nodeType="withEffect">
                                  <p:stCondLst>
                                    <p:cond delay="750"/>
                                  </p:stCondLst>
                                  <p:childTnLst>
                                    <p:set>
                                      <p:cBhvr>
                                        <p:cTn id="61" dur="1" fill="hold">
                                          <p:stCondLst>
                                            <p:cond delay="0"/>
                                          </p:stCondLst>
                                        </p:cTn>
                                        <p:tgtEl>
                                          <p:spTgt spid="54"/>
                                        </p:tgtEl>
                                        <p:attrNameLst>
                                          <p:attrName>style.visibility</p:attrName>
                                        </p:attrNameLst>
                                      </p:cBhvr>
                                      <p:to>
                                        <p:strVal val="visible"/>
                                      </p:to>
                                    </p:set>
                                    <p:animEffect transition="in" filter="wipe(left)">
                                      <p:cBhvr>
                                        <p:cTn id="62" dur="500"/>
                                        <p:tgtEl>
                                          <p:spTgt spid="54"/>
                                        </p:tgtEl>
                                      </p:cBhvr>
                                    </p:animEffect>
                                  </p:childTnLst>
                                </p:cTn>
                              </p:par>
                              <p:par>
                                <p:cTn id="63" presetID="2" presetClass="entr" presetSubtype="6" accel="16000" decel="84000" fill="hold" grpId="0" nodeType="withEffect">
                                  <p:stCondLst>
                                    <p:cond delay="25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1250" fill="hold"/>
                                        <p:tgtEl>
                                          <p:spTgt spid="52"/>
                                        </p:tgtEl>
                                        <p:attrNameLst>
                                          <p:attrName>ppt_x</p:attrName>
                                        </p:attrNameLst>
                                      </p:cBhvr>
                                      <p:tavLst>
                                        <p:tav tm="0">
                                          <p:val>
                                            <p:strVal val="1+#ppt_w/2"/>
                                          </p:val>
                                        </p:tav>
                                        <p:tav tm="100000">
                                          <p:val>
                                            <p:strVal val="#ppt_x"/>
                                          </p:val>
                                        </p:tav>
                                      </p:tavLst>
                                    </p:anim>
                                    <p:anim calcmode="lin" valueType="num">
                                      <p:cBhvr additive="base">
                                        <p:cTn id="66" dur="1250" fill="hold"/>
                                        <p:tgtEl>
                                          <p:spTgt spid="52"/>
                                        </p:tgtEl>
                                        <p:attrNameLst>
                                          <p:attrName>ppt_y</p:attrName>
                                        </p:attrNameLst>
                                      </p:cBhvr>
                                      <p:tavLst>
                                        <p:tav tm="0">
                                          <p:val>
                                            <p:strVal val="1+#ppt_h/2"/>
                                          </p:val>
                                        </p:tav>
                                        <p:tav tm="100000">
                                          <p:val>
                                            <p:strVal val="#ppt_y"/>
                                          </p:val>
                                        </p:tav>
                                      </p:tavLst>
                                    </p:anim>
                                  </p:childTnLst>
                                </p:cTn>
                              </p:par>
                              <p:par>
                                <p:cTn id="67" presetID="12" presetClass="entr" presetSubtype="1" fill="hold" grpId="0" nodeType="withEffect">
                                  <p:stCondLst>
                                    <p:cond delay="150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p:tgtEl>
                                          <p:spTgt spid="44"/>
                                        </p:tgtEl>
                                        <p:attrNameLst>
                                          <p:attrName>ppt_y</p:attrName>
                                        </p:attrNameLst>
                                      </p:cBhvr>
                                      <p:tavLst>
                                        <p:tav tm="0">
                                          <p:val>
                                            <p:strVal val="#ppt_y-#ppt_h*1.125000"/>
                                          </p:val>
                                        </p:tav>
                                        <p:tav tm="100000">
                                          <p:val>
                                            <p:strVal val="#ppt_y"/>
                                          </p:val>
                                        </p:tav>
                                      </p:tavLst>
                                    </p:anim>
                                    <p:animEffect transition="in" filter="wipe(down)">
                                      <p:cBhvr>
                                        <p:cTn id="70" dur="500"/>
                                        <p:tgtEl>
                                          <p:spTgt spid="44"/>
                                        </p:tgtEl>
                                      </p:cBhvr>
                                    </p:animEffect>
                                  </p:childTnLst>
                                </p:cTn>
                              </p:par>
                              <p:par>
                                <p:cTn id="71" presetID="12" presetClass="entr" presetSubtype="2" fill="hold" grpId="0" nodeType="withEffect">
                                  <p:stCondLst>
                                    <p:cond delay="2000"/>
                                  </p:stCondLst>
                                  <p:iterate type="lt">
                                    <p:tmPct val="10000"/>
                                  </p:iterate>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p:tgtEl>
                                          <p:spTgt spid="21"/>
                                        </p:tgtEl>
                                        <p:attrNameLst>
                                          <p:attrName>ppt_x</p:attrName>
                                        </p:attrNameLst>
                                      </p:cBhvr>
                                      <p:tavLst>
                                        <p:tav tm="0">
                                          <p:val>
                                            <p:strVal val="#ppt_x+#ppt_w*1.125000"/>
                                          </p:val>
                                        </p:tav>
                                        <p:tav tm="100000">
                                          <p:val>
                                            <p:strVal val="#ppt_x"/>
                                          </p:val>
                                        </p:tav>
                                      </p:tavLst>
                                    </p:anim>
                                    <p:animEffect transition="in" filter="wipe(left)">
                                      <p:cBhvr>
                                        <p:cTn id="74" dur="500"/>
                                        <p:tgtEl>
                                          <p:spTgt spid="21"/>
                                        </p:tgtEl>
                                      </p:cBhvr>
                                    </p:animEffect>
                                  </p:childTnLst>
                                </p:cTn>
                              </p:par>
                              <p:par>
                                <p:cTn id="75" presetID="12" presetClass="entr" presetSubtype="1" fill="hold" grpId="0" nodeType="withEffect">
                                  <p:stCondLst>
                                    <p:cond delay="150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p:tgtEl>
                                          <p:spTgt spid="45"/>
                                        </p:tgtEl>
                                        <p:attrNameLst>
                                          <p:attrName>ppt_y</p:attrName>
                                        </p:attrNameLst>
                                      </p:cBhvr>
                                      <p:tavLst>
                                        <p:tav tm="0">
                                          <p:val>
                                            <p:strVal val="#ppt_y-#ppt_h*1.125000"/>
                                          </p:val>
                                        </p:tav>
                                        <p:tav tm="100000">
                                          <p:val>
                                            <p:strVal val="#ppt_y"/>
                                          </p:val>
                                        </p:tav>
                                      </p:tavLst>
                                    </p:anim>
                                    <p:animEffect transition="in" filter="wipe(down)">
                                      <p:cBhvr>
                                        <p:cTn id="78" dur="500"/>
                                        <p:tgtEl>
                                          <p:spTgt spid="45"/>
                                        </p:tgtEl>
                                      </p:cBhvr>
                                    </p:animEffect>
                                  </p:childTnLst>
                                </p:cTn>
                              </p:par>
                              <p:par>
                                <p:cTn id="79" presetID="12" presetClass="entr" presetSubtype="2" fill="hold" grpId="0" nodeType="withEffect">
                                  <p:stCondLst>
                                    <p:cond delay="2000"/>
                                  </p:stCondLst>
                                  <p:iterate type="lt">
                                    <p:tmPct val="10000"/>
                                  </p:iterate>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ppt_x</p:attrName>
                                        </p:attrNameLst>
                                      </p:cBhvr>
                                      <p:tavLst>
                                        <p:tav tm="0">
                                          <p:val>
                                            <p:strVal val="#ppt_x+#ppt_w*1.125000"/>
                                          </p:val>
                                        </p:tav>
                                        <p:tav tm="100000">
                                          <p:val>
                                            <p:strVal val="#ppt_x"/>
                                          </p:val>
                                        </p:tav>
                                      </p:tavLst>
                                    </p:anim>
                                    <p:animEffect transition="in" filter="wipe(left)">
                                      <p:cBhvr>
                                        <p:cTn id="82" dur="500"/>
                                        <p:tgtEl>
                                          <p:spTgt spid="24"/>
                                        </p:tgtEl>
                                      </p:cBhvr>
                                    </p:animEffect>
                                  </p:childTnLst>
                                </p:cTn>
                              </p:par>
                              <p:par>
                                <p:cTn id="83" presetID="49" presetClass="entr" presetSubtype="0" decel="100000" fill="hold" nodeType="withEffect">
                                  <p:stCondLst>
                                    <p:cond delay="2000"/>
                                  </p:stCondLst>
                                  <p:childTnLst>
                                    <p:set>
                                      <p:cBhvr>
                                        <p:cTn id="84" dur="1" fill="hold">
                                          <p:stCondLst>
                                            <p:cond delay="0"/>
                                          </p:stCondLst>
                                        </p:cTn>
                                        <p:tgtEl>
                                          <p:spTgt spid="14"/>
                                        </p:tgtEl>
                                        <p:attrNameLst>
                                          <p:attrName>style.visibility</p:attrName>
                                        </p:attrNameLst>
                                      </p:cBhvr>
                                      <p:to>
                                        <p:strVal val="visible"/>
                                      </p:to>
                                    </p:set>
                                    <p:anim calcmode="lin" valueType="num">
                                      <p:cBhvr>
                                        <p:cTn id="85" dur="1000" fill="hold"/>
                                        <p:tgtEl>
                                          <p:spTgt spid="14"/>
                                        </p:tgtEl>
                                        <p:attrNameLst>
                                          <p:attrName>ppt_w</p:attrName>
                                        </p:attrNameLst>
                                      </p:cBhvr>
                                      <p:tavLst>
                                        <p:tav tm="0">
                                          <p:val>
                                            <p:fltVal val="0"/>
                                          </p:val>
                                        </p:tav>
                                        <p:tav tm="100000">
                                          <p:val>
                                            <p:strVal val="#ppt_w"/>
                                          </p:val>
                                        </p:tav>
                                      </p:tavLst>
                                    </p:anim>
                                    <p:anim calcmode="lin" valueType="num">
                                      <p:cBhvr>
                                        <p:cTn id="86" dur="1000" fill="hold"/>
                                        <p:tgtEl>
                                          <p:spTgt spid="14"/>
                                        </p:tgtEl>
                                        <p:attrNameLst>
                                          <p:attrName>ppt_h</p:attrName>
                                        </p:attrNameLst>
                                      </p:cBhvr>
                                      <p:tavLst>
                                        <p:tav tm="0">
                                          <p:val>
                                            <p:fltVal val="0"/>
                                          </p:val>
                                        </p:tav>
                                        <p:tav tm="100000">
                                          <p:val>
                                            <p:strVal val="#ppt_h"/>
                                          </p:val>
                                        </p:tav>
                                      </p:tavLst>
                                    </p:anim>
                                    <p:anim calcmode="lin" valueType="num">
                                      <p:cBhvr>
                                        <p:cTn id="87" dur="1000" fill="hold"/>
                                        <p:tgtEl>
                                          <p:spTgt spid="14"/>
                                        </p:tgtEl>
                                        <p:attrNameLst>
                                          <p:attrName>style.rotation</p:attrName>
                                        </p:attrNameLst>
                                      </p:cBhvr>
                                      <p:tavLst>
                                        <p:tav tm="0">
                                          <p:val>
                                            <p:fltVal val="360"/>
                                          </p:val>
                                        </p:tav>
                                        <p:tav tm="100000">
                                          <p:val>
                                            <p:fltVal val="0"/>
                                          </p:val>
                                        </p:tav>
                                      </p:tavLst>
                                    </p:anim>
                                    <p:animEffect transition="in" filter="fade">
                                      <p:cBhvr>
                                        <p:cTn id="88" dur="1000"/>
                                        <p:tgtEl>
                                          <p:spTgt spid="14"/>
                                        </p:tgtEl>
                                      </p:cBhvr>
                                    </p:animEffect>
                                  </p:childTnLst>
                                </p:cTn>
                              </p:par>
                              <p:par>
                                <p:cTn id="89" presetID="12" presetClass="entr" presetSubtype="1" fill="hold" grpId="0" nodeType="withEffect">
                                  <p:stCondLst>
                                    <p:cond delay="150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p:tgtEl>
                                          <p:spTgt spid="46"/>
                                        </p:tgtEl>
                                        <p:attrNameLst>
                                          <p:attrName>ppt_y</p:attrName>
                                        </p:attrNameLst>
                                      </p:cBhvr>
                                      <p:tavLst>
                                        <p:tav tm="0">
                                          <p:val>
                                            <p:strVal val="#ppt_y-#ppt_h*1.125000"/>
                                          </p:val>
                                        </p:tav>
                                        <p:tav tm="100000">
                                          <p:val>
                                            <p:strVal val="#ppt_y"/>
                                          </p:val>
                                        </p:tav>
                                      </p:tavLst>
                                    </p:anim>
                                    <p:animEffect transition="in" filter="wipe(down)">
                                      <p:cBhvr>
                                        <p:cTn id="92" dur="500"/>
                                        <p:tgtEl>
                                          <p:spTgt spid="46"/>
                                        </p:tgtEl>
                                      </p:cBhvr>
                                    </p:animEffect>
                                  </p:childTnLst>
                                </p:cTn>
                              </p:par>
                              <p:par>
                                <p:cTn id="93" presetID="12" presetClass="entr" presetSubtype="2" fill="hold" grpId="0" nodeType="withEffect">
                                  <p:stCondLst>
                                    <p:cond delay="2000"/>
                                  </p:stCondLst>
                                  <p:iterate type="lt">
                                    <p:tmPct val="10000"/>
                                  </p:iterate>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p:tgtEl>
                                          <p:spTgt spid="27"/>
                                        </p:tgtEl>
                                        <p:attrNameLst>
                                          <p:attrName>ppt_x</p:attrName>
                                        </p:attrNameLst>
                                      </p:cBhvr>
                                      <p:tavLst>
                                        <p:tav tm="0">
                                          <p:val>
                                            <p:strVal val="#ppt_x+#ppt_w*1.125000"/>
                                          </p:val>
                                        </p:tav>
                                        <p:tav tm="100000">
                                          <p:val>
                                            <p:strVal val="#ppt_x"/>
                                          </p:val>
                                        </p:tav>
                                      </p:tavLst>
                                    </p:anim>
                                    <p:animEffect transition="in" filter="wipe(left)">
                                      <p:cBhvr>
                                        <p:cTn id="96" dur="500"/>
                                        <p:tgtEl>
                                          <p:spTgt spid="27"/>
                                        </p:tgtEl>
                                      </p:cBhvr>
                                    </p:animEffect>
                                  </p:childTnLst>
                                </p:cTn>
                              </p:par>
                              <p:par>
                                <p:cTn id="97" presetID="49" presetClass="entr" presetSubtype="0" decel="100000" fill="hold" nodeType="withEffect">
                                  <p:stCondLst>
                                    <p:cond delay="2000"/>
                                  </p:stCondLst>
                                  <p:childTnLst>
                                    <p:set>
                                      <p:cBhvr>
                                        <p:cTn id="98" dur="1" fill="hold">
                                          <p:stCondLst>
                                            <p:cond delay="0"/>
                                          </p:stCondLst>
                                        </p:cTn>
                                        <p:tgtEl>
                                          <p:spTgt spid="17"/>
                                        </p:tgtEl>
                                        <p:attrNameLst>
                                          <p:attrName>style.visibility</p:attrName>
                                        </p:attrNameLst>
                                      </p:cBhvr>
                                      <p:to>
                                        <p:strVal val="visible"/>
                                      </p:to>
                                    </p:set>
                                    <p:anim calcmode="lin" valueType="num">
                                      <p:cBhvr>
                                        <p:cTn id="99" dur="1000" fill="hold"/>
                                        <p:tgtEl>
                                          <p:spTgt spid="17"/>
                                        </p:tgtEl>
                                        <p:attrNameLst>
                                          <p:attrName>ppt_w</p:attrName>
                                        </p:attrNameLst>
                                      </p:cBhvr>
                                      <p:tavLst>
                                        <p:tav tm="0">
                                          <p:val>
                                            <p:fltVal val="0"/>
                                          </p:val>
                                        </p:tav>
                                        <p:tav tm="100000">
                                          <p:val>
                                            <p:strVal val="#ppt_w"/>
                                          </p:val>
                                        </p:tav>
                                      </p:tavLst>
                                    </p:anim>
                                    <p:anim calcmode="lin" valueType="num">
                                      <p:cBhvr>
                                        <p:cTn id="100" dur="1000" fill="hold"/>
                                        <p:tgtEl>
                                          <p:spTgt spid="17"/>
                                        </p:tgtEl>
                                        <p:attrNameLst>
                                          <p:attrName>ppt_h</p:attrName>
                                        </p:attrNameLst>
                                      </p:cBhvr>
                                      <p:tavLst>
                                        <p:tav tm="0">
                                          <p:val>
                                            <p:fltVal val="0"/>
                                          </p:val>
                                        </p:tav>
                                        <p:tav tm="100000">
                                          <p:val>
                                            <p:strVal val="#ppt_h"/>
                                          </p:val>
                                        </p:tav>
                                      </p:tavLst>
                                    </p:anim>
                                    <p:anim calcmode="lin" valueType="num">
                                      <p:cBhvr>
                                        <p:cTn id="101" dur="1000" fill="hold"/>
                                        <p:tgtEl>
                                          <p:spTgt spid="17"/>
                                        </p:tgtEl>
                                        <p:attrNameLst>
                                          <p:attrName>style.rotation</p:attrName>
                                        </p:attrNameLst>
                                      </p:cBhvr>
                                      <p:tavLst>
                                        <p:tav tm="0">
                                          <p:val>
                                            <p:fltVal val="360"/>
                                          </p:val>
                                        </p:tav>
                                        <p:tav tm="100000">
                                          <p:val>
                                            <p:fltVal val="0"/>
                                          </p:val>
                                        </p:tav>
                                      </p:tavLst>
                                    </p:anim>
                                    <p:animEffect transition="in" filter="fade">
                                      <p:cBhvr>
                                        <p:cTn id="102" dur="1000"/>
                                        <p:tgtEl>
                                          <p:spTgt spid="17"/>
                                        </p:tgtEl>
                                      </p:cBhvr>
                                    </p:animEffect>
                                  </p:childTnLst>
                                </p:cTn>
                              </p:par>
                              <p:par>
                                <p:cTn id="103" presetID="12" presetClass="entr" presetSubtype="1" fill="hold" grpId="0" nodeType="withEffect">
                                  <p:stCondLst>
                                    <p:cond delay="1500"/>
                                  </p:stCondLst>
                                  <p:childTnLst>
                                    <p:set>
                                      <p:cBhvr>
                                        <p:cTn id="104" dur="1" fill="hold">
                                          <p:stCondLst>
                                            <p:cond delay="0"/>
                                          </p:stCondLst>
                                        </p:cTn>
                                        <p:tgtEl>
                                          <p:spTgt spid="47"/>
                                        </p:tgtEl>
                                        <p:attrNameLst>
                                          <p:attrName>style.visibility</p:attrName>
                                        </p:attrNameLst>
                                      </p:cBhvr>
                                      <p:to>
                                        <p:strVal val="visible"/>
                                      </p:to>
                                    </p:set>
                                    <p:anim calcmode="lin" valueType="num">
                                      <p:cBhvr additive="base">
                                        <p:cTn id="105" dur="500"/>
                                        <p:tgtEl>
                                          <p:spTgt spid="47"/>
                                        </p:tgtEl>
                                        <p:attrNameLst>
                                          <p:attrName>ppt_y</p:attrName>
                                        </p:attrNameLst>
                                      </p:cBhvr>
                                      <p:tavLst>
                                        <p:tav tm="0">
                                          <p:val>
                                            <p:strVal val="#ppt_y-#ppt_h*1.125000"/>
                                          </p:val>
                                        </p:tav>
                                        <p:tav tm="100000">
                                          <p:val>
                                            <p:strVal val="#ppt_y"/>
                                          </p:val>
                                        </p:tav>
                                      </p:tavLst>
                                    </p:anim>
                                    <p:animEffect transition="in" filter="wipe(down)">
                                      <p:cBhvr>
                                        <p:cTn id="106" dur="500"/>
                                        <p:tgtEl>
                                          <p:spTgt spid="47"/>
                                        </p:tgtEl>
                                      </p:cBhvr>
                                    </p:animEffect>
                                  </p:childTnLst>
                                </p:cTn>
                              </p:par>
                              <p:par>
                                <p:cTn id="107" presetID="12" presetClass="entr" presetSubtype="2" fill="hold" grpId="0" nodeType="withEffect">
                                  <p:stCondLst>
                                    <p:cond delay="2000"/>
                                  </p:stCondLst>
                                  <p:iterate type="lt">
                                    <p:tmPct val="10000"/>
                                  </p:iterate>
                                  <p:childTnLst>
                                    <p:set>
                                      <p:cBhvr>
                                        <p:cTn id="108" dur="1" fill="hold">
                                          <p:stCondLst>
                                            <p:cond delay="0"/>
                                          </p:stCondLst>
                                        </p:cTn>
                                        <p:tgtEl>
                                          <p:spTgt spid="30"/>
                                        </p:tgtEl>
                                        <p:attrNameLst>
                                          <p:attrName>style.visibility</p:attrName>
                                        </p:attrNameLst>
                                      </p:cBhvr>
                                      <p:to>
                                        <p:strVal val="visible"/>
                                      </p:to>
                                    </p:set>
                                    <p:anim calcmode="lin" valueType="num">
                                      <p:cBhvr additive="base">
                                        <p:cTn id="109" dur="500"/>
                                        <p:tgtEl>
                                          <p:spTgt spid="30"/>
                                        </p:tgtEl>
                                        <p:attrNameLst>
                                          <p:attrName>ppt_x</p:attrName>
                                        </p:attrNameLst>
                                      </p:cBhvr>
                                      <p:tavLst>
                                        <p:tav tm="0">
                                          <p:val>
                                            <p:strVal val="#ppt_x+#ppt_w*1.125000"/>
                                          </p:val>
                                        </p:tav>
                                        <p:tav tm="100000">
                                          <p:val>
                                            <p:strVal val="#ppt_x"/>
                                          </p:val>
                                        </p:tav>
                                      </p:tavLst>
                                    </p:anim>
                                    <p:animEffect transition="in" filter="wipe(left)">
                                      <p:cBhvr>
                                        <p:cTn id="1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9" grpId="0"/>
      <p:bldP spid="10" grpId="0" animBg="1"/>
      <p:bldP spid="21" grpId="0"/>
      <p:bldP spid="24" grpId="0"/>
      <p:bldP spid="27" grpId="0"/>
      <p:bldP spid="30" grpId="0"/>
      <p:bldP spid="44" grpId="0" animBg="1"/>
      <p:bldP spid="45" grpId="0" animBg="1"/>
      <p:bldP spid="46" grpId="0" animBg="1"/>
      <p:bldP spid="47" grpId="0" animBg="1"/>
      <p:bldP spid="53" grpId="0"/>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 coins arrondis 18">
            <a:extLst>
              <a:ext uri="{FF2B5EF4-FFF2-40B4-BE49-F238E27FC236}">
                <a16:creationId xmlns:a16="http://schemas.microsoft.com/office/drawing/2014/main" id="{5D4E317D-EA64-45C1-9CA7-461A9385A143}"/>
              </a:ext>
            </a:extLst>
          </p:cNvPr>
          <p:cNvSpPr/>
          <p:nvPr/>
        </p:nvSpPr>
        <p:spPr>
          <a:xfrm>
            <a:off x="-625317" y="-18683"/>
            <a:ext cx="14306550" cy="7507964"/>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pic>
        <p:nvPicPr>
          <p:cNvPr id="3" name="Image 2">
            <a:extLst>
              <a:ext uri="{FF2B5EF4-FFF2-40B4-BE49-F238E27FC236}">
                <a16:creationId xmlns:a16="http://schemas.microsoft.com/office/drawing/2014/main" id="{315CB984-412D-4689-9133-8AC5DE107344}"/>
              </a:ext>
            </a:extLst>
          </p:cNvPr>
          <p:cNvPicPr>
            <a:picLocks noChangeAspect="1"/>
          </p:cNvPicPr>
          <p:nvPr/>
        </p:nvPicPr>
        <p:blipFill>
          <a:blip r:embed="rId2"/>
          <a:stretch>
            <a:fillRect/>
          </a:stretch>
        </p:blipFill>
        <p:spPr>
          <a:xfrm>
            <a:off x="-224776" y="17427"/>
            <a:ext cx="5403734" cy="6264870"/>
          </a:xfrm>
          <a:prstGeom prst="rect">
            <a:avLst/>
          </a:prstGeom>
        </p:spPr>
      </p:pic>
      <p:sp>
        <p:nvSpPr>
          <p:cNvPr id="4" name="Rectangle: Rounded Corners 3">
            <a:extLst>
              <a:ext uri="{FF2B5EF4-FFF2-40B4-BE49-F238E27FC236}">
                <a16:creationId xmlns:a16="http://schemas.microsoft.com/office/drawing/2014/main" id="{CD71F954-D499-4B35-BAF8-6B0D0EC1BF61}"/>
              </a:ext>
            </a:extLst>
          </p:cNvPr>
          <p:cNvSpPr/>
          <p:nvPr/>
        </p:nvSpPr>
        <p:spPr>
          <a:xfrm>
            <a:off x="6527958" y="4976600"/>
            <a:ext cx="4488507" cy="392705"/>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61DC"/>
              </a:solidFill>
              <a:latin typeface="Concert One"/>
            </a:endParaRPr>
          </a:p>
        </p:txBody>
      </p:sp>
      <p:sp>
        <p:nvSpPr>
          <p:cNvPr id="6" name="Freeform: Shape 5">
            <a:extLst>
              <a:ext uri="{FF2B5EF4-FFF2-40B4-BE49-F238E27FC236}">
                <a16:creationId xmlns:a16="http://schemas.microsoft.com/office/drawing/2014/main" id="{ABE1098F-47A3-4310-86F4-FDBDB59D87A7}"/>
              </a:ext>
            </a:extLst>
          </p:cNvPr>
          <p:cNvSpPr/>
          <p:nvPr/>
        </p:nvSpPr>
        <p:spPr>
          <a:xfrm>
            <a:off x="0" y="0"/>
            <a:ext cx="6096000" cy="6858000"/>
          </a:xfrm>
          <a:custGeom>
            <a:avLst/>
            <a:gdLst>
              <a:gd name="connsiteX0" fmla="*/ 2780447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2167470 h 6858000"/>
              <a:gd name="connsiteX5" fmla="*/ 50743 w 6096000"/>
              <a:gd name="connsiteY5" fmla="*/ 2214793 h 6858000"/>
              <a:gd name="connsiteX6" fmla="*/ 2693233 w 6096000"/>
              <a:gd name="connsiteY6" fmla="*/ 4440918 h 6858000"/>
              <a:gd name="connsiteX7" fmla="*/ 5125675 w 6096000"/>
              <a:gd name="connsiteY7" fmla="*/ 4232893 h 6858000"/>
              <a:gd name="connsiteX8" fmla="*/ 5125675 w 6096000"/>
              <a:gd name="connsiteY8" fmla="*/ 4232894 h 6858000"/>
              <a:gd name="connsiteX9" fmla="*/ 4917651 w 6096000"/>
              <a:gd name="connsiteY9" fmla="*/ 18004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6858000">
                <a:moveTo>
                  <a:pt x="2780447" y="0"/>
                </a:moveTo>
                <a:lnTo>
                  <a:pt x="6096000" y="0"/>
                </a:lnTo>
                <a:lnTo>
                  <a:pt x="6096000" y="6858000"/>
                </a:lnTo>
                <a:lnTo>
                  <a:pt x="0" y="6858000"/>
                </a:lnTo>
                <a:lnTo>
                  <a:pt x="0" y="2167470"/>
                </a:lnTo>
                <a:lnTo>
                  <a:pt x="50743" y="2214793"/>
                </a:lnTo>
                <a:lnTo>
                  <a:pt x="2693233" y="4440918"/>
                </a:lnTo>
                <a:cubicBezTo>
                  <a:pt x="3422378" y="5055174"/>
                  <a:pt x="4511419" y="4962038"/>
                  <a:pt x="5125675" y="4232893"/>
                </a:cubicBezTo>
                <a:lnTo>
                  <a:pt x="5125675" y="4232894"/>
                </a:lnTo>
                <a:cubicBezTo>
                  <a:pt x="5739931" y="3503749"/>
                  <a:pt x="5646796" y="2414709"/>
                  <a:pt x="4917651" y="1800453"/>
                </a:cubicBezTo>
                <a:close/>
              </a:path>
            </a:pathLst>
          </a:custGeom>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dirty="0"/>
          </a:p>
        </p:txBody>
      </p:sp>
      <p:sp>
        <p:nvSpPr>
          <p:cNvPr id="9" name="Rectangle: Rounded Corners 8">
            <a:extLst>
              <a:ext uri="{FF2B5EF4-FFF2-40B4-BE49-F238E27FC236}">
                <a16:creationId xmlns:a16="http://schemas.microsoft.com/office/drawing/2014/main" id="{79930128-4328-4DB5-AA11-78ECC6E839B4}"/>
              </a:ext>
            </a:extLst>
          </p:cNvPr>
          <p:cNvSpPr/>
          <p:nvPr/>
        </p:nvSpPr>
        <p:spPr>
          <a:xfrm rot="2404094">
            <a:off x="346349" y="-2269921"/>
            <a:ext cx="3042138" cy="117816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1BD82743-34E6-4EC1-B715-1215D20B1AC9}"/>
              </a:ext>
            </a:extLst>
          </p:cNvPr>
          <p:cNvSpPr/>
          <p:nvPr/>
        </p:nvSpPr>
        <p:spPr>
          <a:xfrm rot="2404094">
            <a:off x="-3802191" y="1030802"/>
            <a:ext cx="4118827" cy="117816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52A7BB9F-04AB-4E89-B478-41AE9A6858A5}"/>
              </a:ext>
            </a:extLst>
          </p:cNvPr>
          <p:cNvSpPr/>
          <p:nvPr/>
        </p:nvSpPr>
        <p:spPr>
          <a:xfrm rot="2404094">
            <a:off x="-3307556" y="2169954"/>
            <a:ext cx="1865311" cy="1178169"/>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768DE30-BD03-44D1-8671-1FC9153A733D}"/>
              </a:ext>
            </a:extLst>
          </p:cNvPr>
          <p:cNvSpPr txBox="1"/>
          <p:nvPr/>
        </p:nvSpPr>
        <p:spPr>
          <a:xfrm>
            <a:off x="5386139" y="1432925"/>
            <a:ext cx="6233747" cy="1938992"/>
          </a:xfrm>
          <a:prstGeom prst="rect">
            <a:avLst/>
          </a:prstGeom>
          <a:noFill/>
        </p:spPr>
        <p:txBody>
          <a:bodyPr wrap="square" rtlCol="0">
            <a:spAutoFit/>
          </a:bodyPr>
          <a:lstStyle>
            <a:defPPr>
              <a:defRPr lang="en-US"/>
            </a:defPPr>
            <a:lvl1pPr algn="ctr">
              <a:defRPr sz="11000">
                <a:latin typeface="Concert One" pitchFamily="2" charset="0"/>
                <a:cs typeface="Consolas" panose="020B0609020204030204" pitchFamily="49" charset="0"/>
              </a:defRPr>
            </a:lvl1pPr>
          </a:lstStyle>
          <a:p>
            <a:r>
              <a:rPr lang="en-US" sz="12000" dirty="0">
                <a:solidFill>
                  <a:srgbClr val="FFC000"/>
                </a:solidFill>
              </a:rPr>
              <a:t>M</a:t>
            </a:r>
            <a:r>
              <a:rPr lang="en-US" sz="12000" dirty="0">
                <a:solidFill>
                  <a:srgbClr val="FF0000"/>
                </a:solidFill>
              </a:rPr>
              <a:t>E</a:t>
            </a:r>
            <a:r>
              <a:rPr lang="en-US" sz="12000" dirty="0">
                <a:solidFill>
                  <a:srgbClr val="00B050"/>
                </a:solidFill>
              </a:rPr>
              <a:t>R</a:t>
            </a:r>
            <a:r>
              <a:rPr lang="en-US" sz="12000" dirty="0">
                <a:solidFill>
                  <a:srgbClr val="00B0F0"/>
                </a:solidFill>
              </a:rPr>
              <a:t>C</a:t>
            </a:r>
            <a:r>
              <a:rPr lang="en-US" sz="12000" dirty="0">
                <a:solidFill>
                  <a:schemeClr val="accent2">
                    <a:lumMod val="50000"/>
                  </a:schemeClr>
                </a:solidFill>
              </a:rPr>
              <a:t>I</a:t>
            </a:r>
            <a:endParaRPr lang="en-US" dirty="0">
              <a:solidFill>
                <a:schemeClr val="accent2">
                  <a:lumMod val="50000"/>
                </a:schemeClr>
              </a:solidFill>
            </a:endParaRPr>
          </a:p>
        </p:txBody>
      </p:sp>
      <p:sp>
        <p:nvSpPr>
          <p:cNvPr id="12" name="Rectangle: Rounded Corners 11">
            <a:extLst>
              <a:ext uri="{FF2B5EF4-FFF2-40B4-BE49-F238E27FC236}">
                <a16:creationId xmlns:a16="http://schemas.microsoft.com/office/drawing/2014/main" id="{DA476D56-4B9A-4C77-BE8E-1A456CD409C3}"/>
              </a:ext>
            </a:extLst>
          </p:cNvPr>
          <p:cNvSpPr/>
          <p:nvPr/>
        </p:nvSpPr>
        <p:spPr>
          <a:xfrm rot="2404094">
            <a:off x="-1088671" y="221574"/>
            <a:ext cx="7089422" cy="3524783"/>
          </a:xfrm>
          <a:prstGeom prst="roundRect">
            <a:avLst>
              <a:gd name="adj" fmla="val 50000"/>
            </a:avLst>
          </a:prstGeom>
          <a:noFill/>
          <a:ln w="38100">
            <a:solidFill>
              <a:srgbClr val="226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FFF5F02-9BC1-4444-819C-FA5ED01C98BC}"/>
              </a:ext>
            </a:extLst>
          </p:cNvPr>
          <p:cNvSpPr txBox="1"/>
          <p:nvPr/>
        </p:nvSpPr>
        <p:spPr>
          <a:xfrm>
            <a:off x="6345284" y="3362914"/>
            <a:ext cx="4488506" cy="1323439"/>
          </a:xfrm>
          <a:prstGeom prst="rect">
            <a:avLst/>
          </a:prstGeom>
          <a:noFill/>
        </p:spPr>
        <p:txBody>
          <a:bodyPr wrap="square" rtlCol="0">
            <a:spAutoFit/>
          </a:bodyPr>
          <a:lstStyle/>
          <a:p>
            <a:pPr algn="ctr"/>
            <a:r>
              <a:rPr lang="fr-FR" sz="4000" dirty="0">
                <a:solidFill>
                  <a:srgbClr val="2261DC"/>
                </a:solidFill>
                <a:latin typeface="Concert One" pitchFamily="2" charset="0"/>
                <a:cs typeface="Consolas" panose="020B0609020204030204" pitchFamily="49" charset="0"/>
              </a:rPr>
              <a:t>Pour votre attention !!!</a:t>
            </a:r>
          </a:p>
        </p:txBody>
      </p:sp>
      <p:sp>
        <p:nvSpPr>
          <p:cNvPr id="14" name="TextBox 7">
            <a:extLst>
              <a:ext uri="{FF2B5EF4-FFF2-40B4-BE49-F238E27FC236}">
                <a16:creationId xmlns:a16="http://schemas.microsoft.com/office/drawing/2014/main" id="{F3FD3326-9AE4-4549-A06A-A9710A8936DD}"/>
              </a:ext>
            </a:extLst>
          </p:cNvPr>
          <p:cNvSpPr txBox="1"/>
          <p:nvPr/>
        </p:nvSpPr>
        <p:spPr>
          <a:xfrm>
            <a:off x="6121860" y="5019063"/>
            <a:ext cx="5300702" cy="307777"/>
          </a:xfrm>
          <a:prstGeom prst="rect">
            <a:avLst/>
          </a:prstGeom>
        </p:spPr>
        <p:txBody>
          <a:bodyPr wrap="square" lIns="0" tIns="0" rIns="0" bIns="0" rtlCol="0" anchor="t">
            <a:spAutoFit/>
          </a:bodyPr>
          <a:lstStyle/>
          <a:p>
            <a:pPr lvl="0" algn="ctr"/>
            <a:r>
              <a:rPr lang="fr-FR" sz="2000" dirty="0">
                <a:solidFill>
                  <a:schemeClr val="bg1"/>
                </a:solidFill>
                <a:latin typeface="Concert One"/>
                <a:ea typeface="Roboto" panose="020B0604020202020204" charset="0"/>
                <a:cs typeface="DokChampa" panose="020B0604020202020204" pitchFamily="34" charset="-34"/>
              </a:rPr>
              <a:t>La réussite est au bout de l’effort </a:t>
            </a:r>
          </a:p>
        </p:txBody>
      </p:sp>
      <p:pic>
        <p:nvPicPr>
          <p:cNvPr id="15" name="Picture 2">
            <a:extLst>
              <a:ext uri="{FF2B5EF4-FFF2-40B4-BE49-F238E27FC236}">
                <a16:creationId xmlns:a16="http://schemas.microsoft.com/office/drawing/2014/main" id="{38439756-5432-4A6B-876C-FF01250404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1619886" y="76347"/>
            <a:ext cx="426744" cy="426744"/>
          </a:xfrm>
          <a:prstGeom prst="rect">
            <a:avLst/>
          </a:prstGeom>
        </p:spPr>
      </p:pic>
      <p:pic>
        <p:nvPicPr>
          <p:cNvPr id="16" name="Picture 2">
            <a:extLst>
              <a:ext uri="{FF2B5EF4-FFF2-40B4-BE49-F238E27FC236}">
                <a16:creationId xmlns:a16="http://schemas.microsoft.com/office/drawing/2014/main" id="{D595BCFD-6203-4E00-AD39-6341C96BDF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4161" y="6353546"/>
            <a:ext cx="426744" cy="426744"/>
          </a:xfrm>
          <a:prstGeom prst="rect">
            <a:avLst/>
          </a:prstGeom>
        </p:spPr>
      </p:pic>
      <p:grpSp>
        <p:nvGrpSpPr>
          <p:cNvPr id="17" name="Group 2">
            <a:extLst>
              <a:ext uri="{FF2B5EF4-FFF2-40B4-BE49-F238E27FC236}">
                <a16:creationId xmlns:a16="http://schemas.microsoft.com/office/drawing/2014/main" id="{02002AF9-6AF1-4BB6-828A-D8D73B72A679}"/>
              </a:ext>
            </a:extLst>
          </p:cNvPr>
          <p:cNvGrpSpPr>
            <a:grpSpLocks noChangeAspect="1"/>
          </p:cNvGrpSpPr>
          <p:nvPr/>
        </p:nvGrpSpPr>
        <p:grpSpPr>
          <a:xfrm rot="19426236">
            <a:off x="560964" y="6375056"/>
            <a:ext cx="438150" cy="379834"/>
            <a:chOff x="0" y="0"/>
            <a:chExt cx="3196590" cy="2771140"/>
          </a:xfrm>
          <a:solidFill>
            <a:srgbClr val="2261DC"/>
          </a:solidFill>
        </p:grpSpPr>
        <p:sp>
          <p:nvSpPr>
            <p:cNvPr id="18" name="Freeform 3">
              <a:extLst>
                <a:ext uri="{FF2B5EF4-FFF2-40B4-BE49-F238E27FC236}">
                  <a16:creationId xmlns:a16="http://schemas.microsoft.com/office/drawing/2014/main" id="{261A06B6-47B0-4C51-9FFA-3B72C9F9E81B}"/>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21" name="Group 2">
            <a:extLst>
              <a:ext uri="{FF2B5EF4-FFF2-40B4-BE49-F238E27FC236}">
                <a16:creationId xmlns:a16="http://schemas.microsoft.com/office/drawing/2014/main" id="{F48F7A14-2B63-4633-99AE-FEE4CCAC8F9C}"/>
              </a:ext>
            </a:extLst>
          </p:cNvPr>
          <p:cNvGrpSpPr>
            <a:grpSpLocks noChangeAspect="1"/>
          </p:cNvGrpSpPr>
          <p:nvPr/>
        </p:nvGrpSpPr>
        <p:grpSpPr>
          <a:xfrm rot="19597915">
            <a:off x="11093250" y="76347"/>
            <a:ext cx="492262" cy="426744"/>
            <a:chOff x="0" y="0"/>
            <a:chExt cx="3196590" cy="2771140"/>
          </a:xfrm>
          <a:solidFill>
            <a:srgbClr val="2261DC"/>
          </a:solidFill>
        </p:grpSpPr>
        <p:sp>
          <p:nvSpPr>
            <p:cNvPr id="22" name="Freeform 3">
              <a:extLst>
                <a:ext uri="{FF2B5EF4-FFF2-40B4-BE49-F238E27FC236}">
                  <a16:creationId xmlns:a16="http://schemas.microsoft.com/office/drawing/2014/main" id="{7E6509DF-A555-43CE-8F08-1B16F54E6D05}"/>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sp>
        <p:nvSpPr>
          <p:cNvPr id="20" name="Espace réservé du numéro de diapositive 4">
            <a:extLst>
              <a:ext uri="{FF2B5EF4-FFF2-40B4-BE49-F238E27FC236}">
                <a16:creationId xmlns:a16="http://schemas.microsoft.com/office/drawing/2014/main" id="{9691B985-2641-4FC0-BBAB-F1C85897D2BC}"/>
              </a:ext>
            </a:extLst>
          </p:cNvPr>
          <p:cNvSpPr>
            <a:spLocks noGrp="1"/>
          </p:cNvSpPr>
          <p:nvPr>
            <p:ph type="sldNum" sz="quarter" idx="12"/>
          </p:nvPr>
        </p:nvSpPr>
        <p:spPr>
          <a:xfrm>
            <a:off x="5744754" y="6111240"/>
            <a:ext cx="716280" cy="637532"/>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FR" sz="2000" b="1" dirty="0">
                <a:solidFill>
                  <a:srgbClr val="002060"/>
                </a:solidFill>
                <a:latin typeface="Nunito Sans Black" pitchFamily="2" charset="0"/>
              </a:rPr>
              <a:t>19</a:t>
            </a:r>
            <a:endParaRPr lang="fr-ML" sz="2000" b="1" dirty="0">
              <a:solidFill>
                <a:srgbClr val="002060"/>
              </a:solidFill>
              <a:latin typeface="Nunito Sans Black" pitchFamily="2" charset="0"/>
            </a:endParaRPr>
          </a:p>
        </p:txBody>
      </p:sp>
    </p:spTree>
    <p:extLst>
      <p:ext uri="{BB962C8B-B14F-4D97-AF65-F5344CB8AC3E}">
        <p14:creationId xmlns:p14="http://schemas.microsoft.com/office/powerpoint/2010/main" val="347668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6000" decel="84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42" presetClass="path" presetSubtype="0" accel="50000" decel="50000" fill="hold" grpId="0" nodeType="withEffect">
                                  <p:stCondLst>
                                    <p:cond delay="1250"/>
                                  </p:stCondLst>
                                  <p:childTnLst>
                                    <p:animMotion origin="layout" path="M 5E-6 -0.00231 L 0.18946 0.28033 " pathEditMode="relative" rAng="0" ptsTypes="AA">
                                      <p:cBhvr>
                                        <p:cTn id="10" dur="1000" fill="hold"/>
                                        <p:tgtEl>
                                          <p:spTgt spid="9"/>
                                        </p:tgtEl>
                                        <p:attrNameLst>
                                          <p:attrName>ppt_x</p:attrName>
                                          <p:attrName>ppt_y</p:attrName>
                                        </p:attrNameLst>
                                      </p:cBhvr>
                                      <p:rCtr x="9466" y="14144"/>
                                    </p:animMotion>
                                  </p:childTnLst>
                                </p:cTn>
                              </p:par>
                              <p:par>
                                <p:cTn id="11" presetID="42" presetClass="path" presetSubtype="0" accel="50000" decel="50000" fill="hold" grpId="0" nodeType="withEffect">
                                  <p:stCondLst>
                                    <p:cond delay="1500"/>
                                  </p:stCondLst>
                                  <p:childTnLst>
                                    <p:animMotion origin="layout" path="M -1.25E-6 -0.00231 L 0.18945 0.28033 " pathEditMode="relative" rAng="0" ptsTypes="AA">
                                      <p:cBhvr>
                                        <p:cTn id="12" dur="1000" fill="hold"/>
                                        <p:tgtEl>
                                          <p:spTgt spid="10"/>
                                        </p:tgtEl>
                                        <p:attrNameLst>
                                          <p:attrName>ppt_x</p:attrName>
                                          <p:attrName>ppt_y</p:attrName>
                                        </p:attrNameLst>
                                      </p:cBhvr>
                                      <p:rCtr x="9479" y="14120"/>
                                    </p:animMotion>
                                  </p:childTnLst>
                                </p:cTn>
                              </p:par>
                              <p:par>
                                <p:cTn id="13" presetID="42" presetClass="path" presetSubtype="0" accel="50000" decel="50000" fill="hold" grpId="0" nodeType="withEffect">
                                  <p:stCondLst>
                                    <p:cond delay="1750"/>
                                  </p:stCondLst>
                                  <p:childTnLst>
                                    <p:animMotion origin="layout" path="M 1.66667E-6 -0.00231 L 0.18945 0.28033 " pathEditMode="relative" rAng="0" ptsTypes="AA">
                                      <p:cBhvr>
                                        <p:cTn id="14" dur="1000" fill="hold"/>
                                        <p:tgtEl>
                                          <p:spTgt spid="11"/>
                                        </p:tgtEl>
                                        <p:attrNameLst>
                                          <p:attrName>ppt_x</p:attrName>
                                          <p:attrName>ppt_y</p:attrName>
                                        </p:attrNameLst>
                                      </p:cBhvr>
                                      <p:rCtr x="9479" y="14120"/>
                                    </p:animMotion>
                                  </p:childTnLst>
                                </p:cTn>
                              </p:par>
                              <p:par>
                                <p:cTn id="15" presetID="23" presetClass="entr" presetSubtype="16" fill="hold" grpId="0" nodeType="withEffect">
                                  <p:stCondLst>
                                    <p:cond delay="50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50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par>
                                <p:cTn id="23" presetID="10" presetClass="entr" presetSubtype="0" fill="hold" grpId="0" nodeType="withEffect">
                                  <p:stCondLst>
                                    <p:cond delay="425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500"/>
                                  </p:stCondLst>
                                  <p:iterate type="lt">
                                    <p:tmPct val="4000"/>
                                  </p:iterate>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42" presetClass="entr" presetSubtype="0" fill="hold" nodeType="withEffect">
                                  <p:stCondLst>
                                    <p:cond delay="27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9" presetClass="entr" presetSubtype="0" decel="100000" fill="hold" nodeType="withEffect">
                                  <p:stCondLst>
                                    <p:cond delay="325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250" fill="hold"/>
                                        <p:tgtEl>
                                          <p:spTgt spid="15"/>
                                        </p:tgtEl>
                                        <p:attrNameLst>
                                          <p:attrName>ppt_w</p:attrName>
                                        </p:attrNameLst>
                                      </p:cBhvr>
                                      <p:tavLst>
                                        <p:tav tm="0">
                                          <p:val>
                                            <p:fltVal val="0"/>
                                          </p:val>
                                        </p:tav>
                                        <p:tav tm="100000">
                                          <p:val>
                                            <p:strVal val="#ppt_w"/>
                                          </p:val>
                                        </p:tav>
                                      </p:tavLst>
                                    </p:anim>
                                    <p:anim calcmode="lin" valueType="num">
                                      <p:cBhvr>
                                        <p:cTn id="37" dur="1250" fill="hold"/>
                                        <p:tgtEl>
                                          <p:spTgt spid="15"/>
                                        </p:tgtEl>
                                        <p:attrNameLst>
                                          <p:attrName>ppt_h</p:attrName>
                                        </p:attrNameLst>
                                      </p:cBhvr>
                                      <p:tavLst>
                                        <p:tav tm="0">
                                          <p:val>
                                            <p:fltVal val="0"/>
                                          </p:val>
                                        </p:tav>
                                        <p:tav tm="100000">
                                          <p:val>
                                            <p:strVal val="#ppt_h"/>
                                          </p:val>
                                        </p:tav>
                                      </p:tavLst>
                                    </p:anim>
                                    <p:anim calcmode="lin" valueType="num">
                                      <p:cBhvr>
                                        <p:cTn id="38" dur="1250" fill="hold"/>
                                        <p:tgtEl>
                                          <p:spTgt spid="15"/>
                                        </p:tgtEl>
                                        <p:attrNameLst>
                                          <p:attrName>style.rotation</p:attrName>
                                        </p:attrNameLst>
                                      </p:cBhvr>
                                      <p:tavLst>
                                        <p:tav tm="0">
                                          <p:val>
                                            <p:fltVal val="360"/>
                                          </p:val>
                                        </p:tav>
                                        <p:tav tm="100000">
                                          <p:val>
                                            <p:fltVal val="0"/>
                                          </p:val>
                                        </p:tav>
                                      </p:tavLst>
                                    </p:anim>
                                    <p:animEffect transition="in" filter="fade">
                                      <p:cBhvr>
                                        <p:cTn id="39" dur="1250"/>
                                        <p:tgtEl>
                                          <p:spTgt spid="15"/>
                                        </p:tgtEl>
                                      </p:cBhvr>
                                    </p:animEffect>
                                  </p:childTnLst>
                                </p:cTn>
                              </p:par>
                              <p:par>
                                <p:cTn id="40" presetID="47" presetClass="entr" presetSubtype="0" fill="hold" nodeType="withEffect">
                                  <p:stCondLst>
                                    <p:cond delay="275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9" presetClass="entr" presetSubtype="0" decel="100000" fill="hold" nodeType="withEffect">
                                  <p:stCondLst>
                                    <p:cond delay="325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250" fill="hold"/>
                                        <p:tgtEl>
                                          <p:spTgt spid="16"/>
                                        </p:tgtEl>
                                        <p:attrNameLst>
                                          <p:attrName>ppt_w</p:attrName>
                                        </p:attrNameLst>
                                      </p:cBhvr>
                                      <p:tavLst>
                                        <p:tav tm="0">
                                          <p:val>
                                            <p:fltVal val="0"/>
                                          </p:val>
                                        </p:tav>
                                        <p:tav tm="100000">
                                          <p:val>
                                            <p:strVal val="#ppt_w"/>
                                          </p:val>
                                        </p:tav>
                                      </p:tavLst>
                                    </p:anim>
                                    <p:anim calcmode="lin" valueType="num">
                                      <p:cBhvr>
                                        <p:cTn id="48" dur="1250" fill="hold"/>
                                        <p:tgtEl>
                                          <p:spTgt spid="16"/>
                                        </p:tgtEl>
                                        <p:attrNameLst>
                                          <p:attrName>ppt_h</p:attrName>
                                        </p:attrNameLst>
                                      </p:cBhvr>
                                      <p:tavLst>
                                        <p:tav tm="0">
                                          <p:val>
                                            <p:fltVal val="0"/>
                                          </p:val>
                                        </p:tav>
                                        <p:tav tm="100000">
                                          <p:val>
                                            <p:strVal val="#ppt_h"/>
                                          </p:val>
                                        </p:tav>
                                      </p:tavLst>
                                    </p:anim>
                                    <p:anim calcmode="lin" valueType="num">
                                      <p:cBhvr>
                                        <p:cTn id="49" dur="1250" fill="hold"/>
                                        <p:tgtEl>
                                          <p:spTgt spid="16"/>
                                        </p:tgtEl>
                                        <p:attrNameLst>
                                          <p:attrName>style.rotation</p:attrName>
                                        </p:attrNameLst>
                                      </p:cBhvr>
                                      <p:tavLst>
                                        <p:tav tm="0">
                                          <p:val>
                                            <p:fltVal val="360"/>
                                          </p:val>
                                        </p:tav>
                                        <p:tav tm="100000">
                                          <p:val>
                                            <p:fltVal val="0"/>
                                          </p:val>
                                        </p:tav>
                                      </p:tavLst>
                                    </p:anim>
                                    <p:animEffect transition="in" filter="fade">
                                      <p:cBhvr>
                                        <p:cTn id="50"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2" grpId="0"/>
      <p:bldP spid="12" grpId="0" animBg="1"/>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Groupe 24">
            <a:extLst>
              <a:ext uri="{FF2B5EF4-FFF2-40B4-BE49-F238E27FC236}">
                <a16:creationId xmlns:a16="http://schemas.microsoft.com/office/drawing/2014/main" id="{A5A71F7D-60F4-4DDD-BF44-F4CFB8A54103}"/>
              </a:ext>
            </a:extLst>
          </p:cNvPr>
          <p:cNvGrpSpPr>
            <a:grpSpLocks/>
          </p:cNvGrpSpPr>
          <p:nvPr/>
        </p:nvGrpSpPr>
        <p:grpSpPr bwMode="auto">
          <a:xfrm>
            <a:off x="191729" y="397065"/>
            <a:ext cx="11808591" cy="1325300"/>
            <a:chOff x="0" y="0"/>
            <a:chExt cx="68048" cy="13253"/>
          </a:xfrm>
        </p:grpSpPr>
        <p:pic>
          <p:nvPicPr>
            <p:cNvPr id="33" name="Image 32">
              <a:extLst>
                <a:ext uri="{FF2B5EF4-FFF2-40B4-BE49-F238E27FC236}">
                  <a16:creationId xmlns:a16="http://schemas.microsoft.com/office/drawing/2014/main" id="{876751A0-162E-4B3E-A23E-1445F8E40A5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8872" cy="13253"/>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a:extLst>
                <a:ext uri="{FF2B5EF4-FFF2-40B4-BE49-F238E27FC236}">
                  <a16:creationId xmlns:a16="http://schemas.microsoft.com/office/drawing/2014/main" id="{92F35D9D-5AED-45D4-99F9-F713B4548C4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6533" y="169"/>
              <a:ext cx="11515" cy="12520"/>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ZoneTexte 34">
            <a:extLst>
              <a:ext uri="{FF2B5EF4-FFF2-40B4-BE49-F238E27FC236}">
                <a16:creationId xmlns:a16="http://schemas.microsoft.com/office/drawing/2014/main" id="{39EA0810-BB03-4C10-9A74-F57282BEF3FF}"/>
              </a:ext>
            </a:extLst>
          </p:cNvPr>
          <p:cNvSpPr txBox="1"/>
          <p:nvPr/>
        </p:nvSpPr>
        <p:spPr>
          <a:xfrm>
            <a:off x="750750" y="5780466"/>
            <a:ext cx="3291345" cy="677108"/>
          </a:xfrm>
          <a:prstGeom prst="rect">
            <a:avLst/>
          </a:prstGeom>
          <a:noFill/>
        </p:spPr>
        <p:txBody>
          <a:bodyPr wrap="square" rtlCol="0">
            <a:spAutoFit/>
          </a:bodyPr>
          <a:lstStyle/>
          <a:p>
            <a:pPr algn="l"/>
            <a:r>
              <a:rPr lang="fr-FR" sz="2000" b="1" u="sng" dirty="0">
                <a:solidFill>
                  <a:srgbClr val="DBB115"/>
                </a:solidFill>
                <a:latin typeface="Corbel Light" panose="020B0303020204020204" pitchFamily="34" charset="0"/>
              </a:rPr>
              <a:t>Directeur de mémoire :</a:t>
            </a:r>
          </a:p>
          <a:p>
            <a:r>
              <a:rPr lang="fr-FR" b="1" dirty="0"/>
              <a:t>M. Mahamoud DEMBÉLÉ</a:t>
            </a:r>
          </a:p>
        </p:txBody>
      </p:sp>
      <p:sp>
        <p:nvSpPr>
          <p:cNvPr id="36" name="ZoneTexte 35">
            <a:extLst>
              <a:ext uri="{FF2B5EF4-FFF2-40B4-BE49-F238E27FC236}">
                <a16:creationId xmlns:a16="http://schemas.microsoft.com/office/drawing/2014/main" id="{5950E396-E026-485E-9AC0-ABBFD404A5A6}"/>
              </a:ext>
            </a:extLst>
          </p:cNvPr>
          <p:cNvSpPr txBox="1"/>
          <p:nvPr/>
        </p:nvSpPr>
        <p:spPr>
          <a:xfrm>
            <a:off x="8264729" y="5780465"/>
            <a:ext cx="3675722" cy="677108"/>
          </a:xfrm>
          <a:prstGeom prst="rect">
            <a:avLst/>
          </a:prstGeom>
          <a:noFill/>
        </p:spPr>
        <p:txBody>
          <a:bodyPr wrap="square" rtlCol="0">
            <a:spAutoFit/>
          </a:bodyPr>
          <a:lstStyle/>
          <a:p>
            <a:pPr algn="ctr"/>
            <a:r>
              <a:rPr lang="fr-FR" sz="2000" b="1" u="sng" dirty="0">
                <a:solidFill>
                  <a:srgbClr val="DBB115"/>
                </a:solidFill>
                <a:latin typeface="Corbel Light" panose="020B0303020204020204" pitchFamily="34" charset="0"/>
              </a:rPr>
              <a:t>Réalisé par :</a:t>
            </a:r>
          </a:p>
          <a:p>
            <a:pPr algn="ctr"/>
            <a:r>
              <a:rPr lang="fr-FR" b="1" dirty="0"/>
              <a:t>Fousseyni DIALLO et Bakary KANTE</a:t>
            </a:r>
          </a:p>
        </p:txBody>
      </p:sp>
      <p:sp>
        <p:nvSpPr>
          <p:cNvPr id="37" name="Titre 1">
            <a:extLst>
              <a:ext uri="{FF2B5EF4-FFF2-40B4-BE49-F238E27FC236}">
                <a16:creationId xmlns:a16="http://schemas.microsoft.com/office/drawing/2014/main" id="{27C158C3-2611-4DE5-A321-F47E01C32841}"/>
              </a:ext>
            </a:extLst>
          </p:cNvPr>
          <p:cNvSpPr txBox="1">
            <a:spLocks/>
          </p:cNvSpPr>
          <p:nvPr/>
        </p:nvSpPr>
        <p:spPr>
          <a:xfrm>
            <a:off x="1731259" y="675023"/>
            <a:ext cx="8270875" cy="10666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000" b="1" dirty="0">
                <a:solidFill>
                  <a:schemeClr val="accent1">
                    <a:lumMod val="50000"/>
                  </a:schemeClr>
                </a:solidFill>
                <a:latin typeface="Arial Black" panose="020B0A04020102020204" pitchFamily="34" charset="0"/>
              </a:rPr>
              <a:t>INSTITUT SUPERIEUR DES TECHNIQUES ECONOMIQUES</a:t>
            </a:r>
            <a:br>
              <a:rPr lang="fr-FR" sz="2000" b="1" dirty="0">
                <a:solidFill>
                  <a:schemeClr val="accent1">
                    <a:lumMod val="50000"/>
                  </a:schemeClr>
                </a:solidFill>
                <a:latin typeface="Arial Black" panose="020B0A04020102020204" pitchFamily="34" charset="0"/>
              </a:rPr>
            </a:br>
            <a:r>
              <a:rPr lang="fr-FR" sz="2000" b="1" dirty="0">
                <a:solidFill>
                  <a:schemeClr val="accent1">
                    <a:lumMod val="50000"/>
                  </a:schemeClr>
                </a:solidFill>
                <a:latin typeface="Arial Black" panose="020B0A04020102020204" pitchFamily="34" charset="0"/>
              </a:rPr>
              <a:t>COMPTABLES ET COMMERCIALES</a:t>
            </a:r>
            <a:r>
              <a:rPr lang="fr-FR" sz="2000" dirty="0">
                <a:solidFill>
                  <a:schemeClr val="accent1">
                    <a:lumMod val="50000"/>
                  </a:schemeClr>
                </a:solidFill>
              </a:rPr>
              <a:t/>
            </a:r>
            <a:br>
              <a:rPr lang="fr-FR" sz="2000" dirty="0">
                <a:solidFill>
                  <a:schemeClr val="accent1">
                    <a:lumMod val="50000"/>
                  </a:schemeClr>
                </a:solidFill>
              </a:rPr>
            </a:br>
            <a:endParaRPr lang="fr-FR" sz="2000" dirty="0">
              <a:solidFill>
                <a:schemeClr val="accent1">
                  <a:lumMod val="50000"/>
                </a:schemeClr>
              </a:solidFill>
            </a:endParaRPr>
          </a:p>
        </p:txBody>
      </p:sp>
      <p:sp>
        <p:nvSpPr>
          <p:cNvPr id="38" name="ZoneTexte 37">
            <a:extLst>
              <a:ext uri="{FF2B5EF4-FFF2-40B4-BE49-F238E27FC236}">
                <a16:creationId xmlns:a16="http://schemas.microsoft.com/office/drawing/2014/main" id="{DBA52CAC-DEEB-4843-AA6D-E846DECC6934}"/>
              </a:ext>
            </a:extLst>
          </p:cNvPr>
          <p:cNvSpPr txBox="1"/>
          <p:nvPr/>
        </p:nvSpPr>
        <p:spPr>
          <a:xfrm>
            <a:off x="1961480" y="1612368"/>
            <a:ext cx="8141110" cy="1426031"/>
          </a:xfrm>
          <a:prstGeom prst="rect">
            <a:avLst/>
          </a:prstGeom>
          <a:noFill/>
        </p:spPr>
        <p:txBody>
          <a:bodyPr wrap="square" rtlCol="0">
            <a:spAutoFit/>
          </a:bodyPr>
          <a:lstStyle/>
          <a:p>
            <a:pPr algn="ctr">
              <a:lnSpc>
                <a:spcPct val="150000"/>
              </a:lnSpc>
              <a:spcAft>
                <a:spcPts val="800"/>
              </a:spcAft>
            </a:pPr>
            <a:r>
              <a:rPr lang="fr-FR" sz="1600" b="1" dirty="0">
                <a:latin typeface="Nunito Sans Black" pitchFamily="2" charset="0"/>
                <a:ea typeface="Calibri" panose="020F0502020204030204" pitchFamily="34" charset="0"/>
                <a:cs typeface="Times New Roman" panose="02020603050405020304" pitchFamily="18" charset="0"/>
              </a:rPr>
              <a:t>PROJET DE FIN DE CYCLE POUR L’OBTENTION DU DIPLÔME DE MASTER EN METHODE INFORMATIQUE APPLIQUEE A LA GESTION D’UNE ENTREPRISE</a:t>
            </a:r>
          </a:p>
          <a:p>
            <a:pPr algn="ctr"/>
            <a:endParaRPr lang="fr-FR" sz="1600" dirty="0">
              <a:latin typeface="Nunito Sans Black" pitchFamily="2" charset="0"/>
            </a:endParaRPr>
          </a:p>
          <a:p>
            <a:pPr algn="ctr"/>
            <a:r>
              <a:rPr lang="fr-FR" sz="1600" dirty="0">
                <a:latin typeface="Nunito Sans Black" pitchFamily="2" charset="0"/>
              </a:rPr>
              <a:t>PROMOTION 2019-2024</a:t>
            </a:r>
          </a:p>
        </p:txBody>
      </p:sp>
      <p:sp>
        <p:nvSpPr>
          <p:cNvPr id="39" name="ZoneTexte 38">
            <a:extLst>
              <a:ext uri="{FF2B5EF4-FFF2-40B4-BE49-F238E27FC236}">
                <a16:creationId xmlns:a16="http://schemas.microsoft.com/office/drawing/2014/main" id="{5D5419C7-32F6-40B8-A02B-4943665FB7B7}"/>
              </a:ext>
            </a:extLst>
          </p:cNvPr>
          <p:cNvSpPr txBox="1"/>
          <p:nvPr/>
        </p:nvSpPr>
        <p:spPr>
          <a:xfrm>
            <a:off x="4913124" y="4490923"/>
            <a:ext cx="2243832" cy="707886"/>
          </a:xfrm>
          <a:prstGeom prst="rect">
            <a:avLst/>
          </a:prstGeom>
          <a:noFill/>
        </p:spPr>
        <p:txBody>
          <a:bodyPr wrap="square" rtlCol="0">
            <a:spAutoFit/>
          </a:bodyPr>
          <a:lstStyle/>
          <a:p>
            <a:pPr algn="ctr"/>
            <a:r>
              <a:rPr lang="fr-FR" sz="4000" b="1" u="sng" dirty="0">
                <a:latin typeface="Edwardian Script ITC" panose="030303020407070D0804" pitchFamily="66" charset="0"/>
              </a:rPr>
              <a:t>Thème</a:t>
            </a:r>
          </a:p>
        </p:txBody>
      </p:sp>
      <p:sp>
        <p:nvSpPr>
          <p:cNvPr id="40" name="ZoneTexte 39">
            <a:extLst>
              <a:ext uri="{FF2B5EF4-FFF2-40B4-BE49-F238E27FC236}">
                <a16:creationId xmlns:a16="http://schemas.microsoft.com/office/drawing/2014/main" id="{1F576359-4F94-4D9D-ABB7-ABE98A77EC0C}"/>
              </a:ext>
            </a:extLst>
          </p:cNvPr>
          <p:cNvSpPr txBox="1"/>
          <p:nvPr/>
        </p:nvSpPr>
        <p:spPr>
          <a:xfrm>
            <a:off x="3095287" y="5338068"/>
            <a:ext cx="6267242" cy="923330"/>
          </a:xfrm>
          <a:prstGeom prst="rect">
            <a:avLst/>
          </a:prstGeom>
          <a:noFill/>
        </p:spPr>
        <p:txBody>
          <a:bodyPr wrap="square" rtlCol="0">
            <a:spAutoFit/>
          </a:bodyPr>
          <a:lstStyle/>
          <a:p>
            <a:pPr algn="ctr"/>
            <a:r>
              <a:rPr lang="fr-FR" dirty="0">
                <a:solidFill>
                  <a:srgbClr val="002060"/>
                </a:solidFill>
                <a:latin typeface="Nunito Sans Black" pitchFamily="2" charset="0"/>
              </a:rPr>
              <a:t>CRÉATION D’UNE PLATEFORME D’APPRENTISSAGE EN LIGNE </a:t>
            </a:r>
          </a:p>
          <a:p>
            <a:pPr algn="ctr"/>
            <a:r>
              <a:rPr lang="fr-FR" dirty="0">
                <a:solidFill>
                  <a:srgbClr val="002060"/>
                </a:solidFill>
                <a:latin typeface="Nunito Sans Black" pitchFamily="2" charset="0"/>
              </a:rPr>
              <a:t>CAS DE : INTEC SUP</a:t>
            </a:r>
          </a:p>
        </p:txBody>
      </p:sp>
      <p:grpSp>
        <p:nvGrpSpPr>
          <p:cNvPr id="14" name="Graphic 15">
            <a:extLst>
              <a:ext uri="{FF2B5EF4-FFF2-40B4-BE49-F238E27FC236}">
                <a16:creationId xmlns:a16="http://schemas.microsoft.com/office/drawing/2014/main" id="{6A8947E0-49DD-4337-807A-501D83D4348F}"/>
              </a:ext>
            </a:extLst>
          </p:cNvPr>
          <p:cNvGrpSpPr/>
          <p:nvPr/>
        </p:nvGrpSpPr>
        <p:grpSpPr>
          <a:xfrm>
            <a:off x="4852916" y="3170434"/>
            <a:ext cx="2401766" cy="1509755"/>
            <a:chOff x="6902071" y="270047"/>
            <a:chExt cx="5150334" cy="2566117"/>
          </a:xfrm>
        </p:grpSpPr>
        <p:sp>
          <p:nvSpPr>
            <p:cNvPr id="15" name="Freeform: Shape 190">
              <a:extLst>
                <a:ext uri="{FF2B5EF4-FFF2-40B4-BE49-F238E27FC236}">
                  <a16:creationId xmlns:a16="http://schemas.microsoft.com/office/drawing/2014/main" id="{A95273F2-5F62-4803-B454-EC42E65655C1}"/>
                </a:ext>
              </a:extLst>
            </p:cNvPr>
            <p:cNvSpPr/>
            <p:nvPr/>
          </p:nvSpPr>
          <p:spPr>
            <a:xfrm>
              <a:off x="8307144" y="1271377"/>
              <a:ext cx="2433270" cy="1184617"/>
            </a:xfrm>
            <a:custGeom>
              <a:avLst/>
              <a:gdLst>
                <a:gd name="connsiteX0" fmla="*/ 61293 w 2433270"/>
                <a:gd name="connsiteY0" fmla="*/ 196 h 1184617"/>
                <a:gd name="connsiteX1" fmla="*/ 2362295 w 2433270"/>
                <a:gd name="connsiteY1" fmla="*/ 78618 h 1184617"/>
                <a:gd name="connsiteX2" fmla="*/ 2401505 w 2433270"/>
                <a:gd name="connsiteY2" fmla="*/ 104759 h 1184617"/>
                <a:gd name="connsiteX3" fmla="*/ 2412709 w 2433270"/>
                <a:gd name="connsiteY3" fmla="*/ 218035 h 1184617"/>
                <a:gd name="connsiteX4" fmla="*/ 2433248 w 2433270"/>
                <a:gd name="connsiteY4" fmla="*/ 811180 h 1184617"/>
                <a:gd name="connsiteX5" fmla="*/ 2247151 w 2433270"/>
                <a:gd name="connsiteY5" fmla="*/ 1024662 h 1184617"/>
                <a:gd name="connsiteX6" fmla="*/ 1169782 w 2433270"/>
                <a:gd name="connsiteY6" fmla="*/ 1184618 h 1184617"/>
                <a:gd name="connsiteX7" fmla="*/ 183283 w 2433270"/>
                <a:gd name="connsiteY7" fmla="*/ 938148 h 1184617"/>
                <a:gd name="connsiteX8" fmla="*/ 921 w 2433270"/>
                <a:gd name="connsiteY8" fmla="*/ 646867 h 1184617"/>
                <a:gd name="connsiteX9" fmla="*/ 45111 w 2433270"/>
                <a:gd name="connsiteY9" fmla="*/ 48743 h 1184617"/>
                <a:gd name="connsiteX10" fmla="*/ 61293 w 2433270"/>
                <a:gd name="connsiteY10" fmla="*/ 196 h 11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3270" h="1184617">
                  <a:moveTo>
                    <a:pt x="61293" y="196"/>
                  </a:moveTo>
                  <a:cubicBezTo>
                    <a:pt x="67517" y="-5405"/>
                    <a:pt x="2265201" y="110983"/>
                    <a:pt x="2362295" y="78618"/>
                  </a:cubicBezTo>
                  <a:cubicBezTo>
                    <a:pt x="2397149" y="66793"/>
                    <a:pt x="2398394" y="68660"/>
                    <a:pt x="2401505" y="104759"/>
                  </a:cubicBezTo>
                  <a:cubicBezTo>
                    <a:pt x="2405240" y="142725"/>
                    <a:pt x="2402750" y="180691"/>
                    <a:pt x="2412709" y="218035"/>
                  </a:cubicBezTo>
                  <a:cubicBezTo>
                    <a:pt x="2421422" y="375502"/>
                    <a:pt x="2433870" y="635041"/>
                    <a:pt x="2433248" y="811180"/>
                  </a:cubicBezTo>
                  <a:cubicBezTo>
                    <a:pt x="2421422" y="925701"/>
                    <a:pt x="2341133" y="982339"/>
                    <a:pt x="2247151" y="1024662"/>
                  </a:cubicBezTo>
                  <a:cubicBezTo>
                    <a:pt x="2092797" y="1094370"/>
                    <a:pt x="1707533" y="1184618"/>
                    <a:pt x="1169782" y="1184618"/>
                  </a:cubicBezTo>
                  <a:cubicBezTo>
                    <a:pt x="570414" y="1165946"/>
                    <a:pt x="338260" y="1050180"/>
                    <a:pt x="183283" y="938148"/>
                  </a:cubicBezTo>
                  <a:cubicBezTo>
                    <a:pt x="81832" y="866573"/>
                    <a:pt x="22705" y="768234"/>
                    <a:pt x="921" y="646867"/>
                  </a:cubicBezTo>
                  <a:cubicBezTo>
                    <a:pt x="-5926" y="627572"/>
                    <a:pt x="27062" y="201231"/>
                    <a:pt x="45111" y="48743"/>
                  </a:cubicBezTo>
                  <a:cubicBezTo>
                    <a:pt x="47601" y="31939"/>
                    <a:pt x="46978" y="13267"/>
                    <a:pt x="61293" y="196"/>
                  </a:cubicBezTo>
                  <a:close/>
                </a:path>
              </a:pathLst>
            </a:custGeom>
            <a:solidFill>
              <a:schemeClr val="tx1"/>
            </a:solidFill>
            <a:ln w="6223" cap="flat">
              <a:noFill/>
              <a:prstDash val="solid"/>
              <a:miter/>
            </a:ln>
          </p:spPr>
          <p:txBody>
            <a:bodyPr rtlCol="0" anchor="ctr"/>
            <a:lstStyle/>
            <a:p>
              <a:endParaRPr lang="en-US" sz="1801" dirty="0"/>
            </a:p>
          </p:txBody>
        </p:sp>
        <p:sp>
          <p:nvSpPr>
            <p:cNvPr id="16" name="Freeform: Shape 191">
              <a:extLst>
                <a:ext uri="{FF2B5EF4-FFF2-40B4-BE49-F238E27FC236}">
                  <a16:creationId xmlns:a16="http://schemas.microsoft.com/office/drawing/2014/main" id="{E9E7ACF9-67A7-4BC6-991F-A59386076370}"/>
                </a:ext>
              </a:extLst>
            </p:cNvPr>
            <p:cNvSpPr/>
            <p:nvPr/>
          </p:nvSpPr>
          <p:spPr>
            <a:xfrm>
              <a:off x="6902071" y="270047"/>
              <a:ext cx="5150334" cy="1469568"/>
            </a:xfrm>
            <a:custGeom>
              <a:avLst/>
              <a:gdLst>
                <a:gd name="connsiteX0" fmla="*/ 2507015 w 5150334"/>
                <a:gd name="connsiteY0" fmla="*/ 2579 h 1469568"/>
                <a:gd name="connsiteX1" fmla="*/ 0 w 5150334"/>
                <a:gd name="connsiteY1" fmla="*/ 402158 h 1469568"/>
                <a:gd name="connsiteX2" fmla="*/ 2520707 w 5150334"/>
                <a:gd name="connsiteY2" fmla="*/ 1469569 h 1469568"/>
                <a:gd name="connsiteX3" fmla="*/ 5150334 w 5150334"/>
                <a:gd name="connsiteY3" fmla="*/ 657341 h 1469568"/>
                <a:gd name="connsiteX4" fmla="*/ 2579213 w 5150334"/>
                <a:gd name="connsiteY4" fmla="*/ 5691 h 1469568"/>
                <a:gd name="connsiteX5" fmla="*/ 2507015 w 5150334"/>
                <a:gd name="connsiteY5" fmla="*/ 2579 h 146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0334" h="1469568">
                  <a:moveTo>
                    <a:pt x="2507015" y="2579"/>
                  </a:moveTo>
                  <a:lnTo>
                    <a:pt x="0" y="402158"/>
                  </a:lnTo>
                  <a:lnTo>
                    <a:pt x="2520707" y="1469569"/>
                  </a:lnTo>
                  <a:lnTo>
                    <a:pt x="5150334" y="657341"/>
                  </a:lnTo>
                  <a:lnTo>
                    <a:pt x="2579213" y="5691"/>
                  </a:lnTo>
                  <a:cubicBezTo>
                    <a:pt x="2555562" y="-533"/>
                    <a:pt x="2530666" y="-1777"/>
                    <a:pt x="2507015" y="2579"/>
                  </a:cubicBezTo>
                  <a:close/>
                </a:path>
              </a:pathLst>
            </a:custGeom>
            <a:solidFill>
              <a:schemeClr val="tx1">
                <a:lumMod val="75000"/>
                <a:lumOff val="25000"/>
              </a:schemeClr>
            </a:solidFill>
            <a:ln w="6223" cap="flat">
              <a:noFill/>
              <a:prstDash val="solid"/>
              <a:miter/>
            </a:ln>
          </p:spPr>
          <p:txBody>
            <a:bodyPr rtlCol="0" anchor="ctr"/>
            <a:lstStyle/>
            <a:p>
              <a:endParaRPr lang="en-US" sz="1801" dirty="0"/>
            </a:p>
          </p:txBody>
        </p:sp>
        <p:sp>
          <p:nvSpPr>
            <p:cNvPr id="17" name="Freeform: Shape 192">
              <a:extLst>
                <a:ext uri="{FF2B5EF4-FFF2-40B4-BE49-F238E27FC236}">
                  <a16:creationId xmlns:a16="http://schemas.microsoft.com/office/drawing/2014/main" id="{C6C0B78D-83C7-433F-836C-B4A3A3A19F23}"/>
                </a:ext>
              </a:extLst>
            </p:cNvPr>
            <p:cNvSpPr/>
            <p:nvPr/>
          </p:nvSpPr>
          <p:spPr>
            <a:xfrm>
              <a:off x="9698876" y="744740"/>
              <a:ext cx="1212978" cy="543466"/>
            </a:xfrm>
            <a:custGeom>
              <a:avLst/>
              <a:gdLst>
                <a:gd name="connsiteX0" fmla="*/ 25764 w 1212978"/>
                <a:gd name="connsiteY0" fmla="*/ 4020 h 543466"/>
                <a:gd name="connsiteX1" fmla="*/ 264765 w 1212978"/>
                <a:gd name="connsiteY1" fmla="*/ 78085 h 543466"/>
                <a:gd name="connsiteX2" fmla="*/ 585299 w 1212978"/>
                <a:gd name="connsiteY2" fmla="*/ 198208 h 543466"/>
                <a:gd name="connsiteX3" fmla="*/ 1198360 w 1212978"/>
                <a:gd name="connsiteY3" fmla="*/ 513763 h 543466"/>
                <a:gd name="connsiteX4" fmla="*/ 1210186 w 1212978"/>
                <a:gd name="connsiteY4" fmla="*/ 538037 h 543466"/>
                <a:gd name="connsiteX5" fmla="*/ 1181556 w 1212978"/>
                <a:gd name="connsiteY5" fmla="*/ 538037 h 543466"/>
                <a:gd name="connsiteX6" fmla="*/ 584677 w 1212978"/>
                <a:gd name="connsiteY6" fmla="*/ 236174 h 543466"/>
                <a:gd name="connsiteX7" fmla="*/ 1491 w 1212978"/>
                <a:gd name="connsiteY7" fmla="*/ 22692 h 543466"/>
                <a:gd name="connsiteX8" fmla="*/ 25764 w 1212978"/>
                <a:gd name="connsiteY8" fmla="*/ 4020 h 5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978" h="543466">
                  <a:moveTo>
                    <a:pt x="25764" y="4020"/>
                  </a:moveTo>
                  <a:cubicBezTo>
                    <a:pt x="105431" y="28916"/>
                    <a:pt x="185098" y="52567"/>
                    <a:pt x="264765" y="78085"/>
                  </a:cubicBezTo>
                  <a:cubicBezTo>
                    <a:pt x="366216" y="110450"/>
                    <a:pt x="487583" y="156507"/>
                    <a:pt x="585299" y="198208"/>
                  </a:cubicBezTo>
                  <a:cubicBezTo>
                    <a:pt x="698575" y="246132"/>
                    <a:pt x="1152925" y="483888"/>
                    <a:pt x="1198360" y="513763"/>
                  </a:cubicBezTo>
                  <a:cubicBezTo>
                    <a:pt x="1207074" y="519365"/>
                    <a:pt x="1218277" y="526833"/>
                    <a:pt x="1210186" y="538037"/>
                  </a:cubicBezTo>
                  <a:cubicBezTo>
                    <a:pt x="1203339" y="546750"/>
                    <a:pt x="1191514" y="543638"/>
                    <a:pt x="1181556" y="538037"/>
                  </a:cubicBezTo>
                  <a:cubicBezTo>
                    <a:pt x="1126785" y="507539"/>
                    <a:pt x="677414" y="273518"/>
                    <a:pt x="584677" y="236174"/>
                  </a:cubicBezTo>
                  <a:cubicBezTo>
                    <a:pt x="456463" y="184515"/>
                    <a:pt x="64353" y="47588"/>
                    <a:pt x="1491" y="22692"/>
                  </a:cubicBezTo>
                  <a:cubicBezTo>
                    <a:pt x="-2866" y="-959"/>
                    <a:pt x="1491" y="-4071"/>
                    <a:pt x="25764" y="4020"/>
                  </a:cubicBezTo>
                  <a:close/>
                </a:path>
              </a:pathLst>
            </a:custGeom>
            <a:solidFill>
              <a:schemeClr val="tx1"/>
            </a:solidFill>
            <a:ln w="6223" cap="flat">
              <a:noFill/>
              <a:prstDash val="solid"/>
              <a:miter/>
            </a:ln>
          </p:spPr>
          <p:txBody>
            <a:bodyPr rtlCol="0" anchor="ctr"/>
            <a:lstStyle/>
            <a:p>
              <a:endParaRPr lang="en-US" sz="1801" dirty="0"/>
            </a:p>
          </p:txBody>
        </p:sp>
        <p:sp>
          <p:nvSpPr>
            <p:cNvPr id="18" name="Freeform: Shape 193">
              <a:extLst>
                <a:ext uri="{FF2B5EF4-FFF2-40B4-BE49-F238E27FC236}">
                  <a16:creationId xmlns:a16="http://schemas.microsoft.com/office/drawing/2014/main" id="{EFC4A0CC-1674-4078-898D-AEF2AD4A4D1D}"/>
                </a:ext>
              </a:extLst>
            </p:cNvPr>
            <p:cNvSpPr/>
            <p:nvPr/>
          </p:nvSpPr>
          <p:spPr>
            <a:xfrm>
              <a:off x="9712815" y="561219"/>
              <a:ext cx="973535" cy="143972"/>
            </a:xfrm>
            <a:custGeom>
              <a:avLst/>
              <a:gdLst>
                <a:gd name="connsiteX0" fmla="*/ 0 w 973535"/>
                <a:gd name="connsiteY0" fmla="*/ 124056 h 143972"/>
                <a:gd name="connsiteX1" fmla="*/ 365969 w 973535"/>
                <a:gd name="connsiteY1" fmla="*/ 38165 h 143972"/>
                <a:gd name="connsiteX2" fmla="*/ 650405 w 973535"/>
                <a:gd name="connsiteY2" fmla="*/ 2689 h 143972"/>
                <a:gd name="connsiteX3" fmla="*/ 942309 w 973535"/>
                <a:gd name="connsiteY3" fmla="*/ 2689 h 143972"/>
                <a:gd name="connsiteX4" fmla="*/ 973429 w 973535"/>
                <a:gd name="connsiteY4" fmla="*/ 18249 h 143972"/>
                <a:gd name="connsiteX5" fmla="*/ 939819 w 973535"/>
                <a:gd name="connsiteY5" fmla="*/ 31941 h 143972"/>
                <a:gd name="connsiteX6" fmla="*/ 449370 w 973535"/>
                <a:gd name="connsiteY6" fmla="*/ 57460 h 143972"/>
                <a:gd name="connsiteX7" fmla="*/ 75932 w 973535"/>
                <a:gd name="connsiteY7" fmla="*/ 132147 h 143972"/>
                <a:gd name="connsiteX8" fmla="*/ 18672 w 973535"/>
                <a:gd name="connsiteY8" fmla="*/ 143973 h 143972"/>
                <a:gd name="connsiteX9" fmla="*/ 0 w 973535"/>
                <a:gd name="connsiteY9" fmla="*/ 124056 h 14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535" h="143972">
                  <a:moveTo>
                    <a:pt x="0" y="124056"/>
                  </a:moveTo>
                  <a:cubicBezTo>
                    <a:pt x="120745" y="88580"/>
                    <a:pt x="242735" y="60572"/>
                    <a:pt x="365969" y="38165"/>
                  </a:cubicBezTo>
                  <a:cubicBezTo>
                    <a:pt x="459951" y="20738"/>
                    <a:pt x="555178" y="7046"/>
                    <a:pt x="650405" y="2689"/>
                  </a:cubicBezTo>
                  <a:cubicBezTo>
                    <a:pt x="747499" y="-2290"/>
                    <a:pt x="845215" y="822"/>
                    <a:pt x="942309" y="2689"/>
                  </a:cubicBezTo>
                  <a:cubicBezTo>
                    <a:pt x="952267" y="2689"/>
                    <a:pt x="975296" y="-423"/>
                    <a:pt x="973429" y="18249"/>
                  </a:cubicBezTo>
                  <a:cubicBezTo>
                    <a:pt x="972184" y="33186"/>
                    <a:pt x="952890" y="31941"/>
                    <a:pt x="939819" y="31941"/>
                  </a:cubicBezTo>
                  <a:cubicBezTo>
                    <a:pt x="861397" y="32564"/>
                    <a:pt x="617418" y="26340"/>
                    <a:pt x="449370" y="57460"/>
                  </a:cubicBezTo>
                  <a:cubicBezTo>
                    <a:pt x="339829" y="76754"/>
                    <a:pt x="185474" y="114098"/>
                    <a:pt x="75932" y="132147"/>
                  </a:cubicBezTo>
                  <a:cubicBezTo>
                    <a:pt x="56638" y="135259"/>
                    <a:pt x="37966" y="139616"/>
                    <a:pt x="18672" y="143973"/>
                  </a:cubicBezTo>
                  <a:cubicBezTo>
                    <a:pt x="8091" y="141483"/>
                    <a:pt x="1245" y="135259"/>
                    <a:pt x="0" y="124056"/>
                  </a:cubicBezTo>
                  <a:close/>
                </a:path>
              </a:pathLst>
            </a:custGeom>
            <a:solidFill>
              <a:schemeClr val="tx1"/>
            </a:solidFill>
            <a:ln w="6223" cap="flat">
              <a:noFill/>
              <a:prstDash val="solid"/>
              <a:miter/>
            </a:ln>
          </p:spPr>
          <p:txBody>
            <a:bodyPr rtlCol="0" anchor="ctr"/>
            <a:lstStyle/>
            <a:p>
              <a:endParaRPr lang="en-US" sz="1801" dirty="0"/>
            </a:p>
          </p:txBody>
        </p:sp>
        <p:sp>
          <p:nvSpPr>
            <p:cNvPr id="19" name="Freeform: Shape 194">
              <a:extLst>
                <a:ext uri="{FF2B5EF4-FFF2-40B4-BE49-F238E27FC236}">
                  <a16:creationId xmlns:a16="http://schemas.microsoft.com/office/drawing/2014/main" id="{674CAD9A-8A90-412B-B05E-8B793617996D}"/>
                </a:ext>
              </a:extLst>
            </p:cNvPr>
            <p:cNvSpPr/>
            <p:nvPr/>
          </p:nvSpPr>
          <p:spPr>
            <a:xfrm>
              <a:off x="8402593" y="423393"/>
              <a:ext cx="1099780" cy="267426"/>
            </a:xfrm>
            <a:custGeom>
              <a:avLst/>
              <a:gdLst>
                <a:gd name="connsiteX0" fmla="*/ 1074333 w 1099780"/>
                <a:gd name="connsiteY0" fmla="*/ 266239 h 267426"/>
                <a:gd name="connsiteX1" fmla="*/ 563968 w 1099780"/>
                <a:gd name="connsiteY1" fmla="*/ 130557 h 267426"/>
                <a:gd name="connsiteX2" fmla="*/ 104639 w 1099780"/>
                <a:gd name="connsiteY2" fmla="*/ 33463 h 267426"/>
                <a:gd name="connsiteX3" fmla="*/ 22482 w 1099780"/>
                <a:gd name="connsiteY3" fmla="*/ 21015 h 267426"/>
                <a:gd name="connsiteX4" fmla="*/ 76 w 1099780"/>
                <a:gd name="connsiteY4" fmla="*/ 9812 h 267426"/>
                <a:gd name="connsiteX5" fmla="*/ 25594 w 1099780"/>
                <a:gd name="connsiteY5" fmla="*/ 2343 h 267426"/>
                <a:gd name="connsiteX6" fmla="*/ 194264 w 1099780"/>
                <a:gd name="connsiteY6" fmla="*/ 21637 h 267426"/>
                <a:gd name="connsiteX7" fmla="*/ 618116 w 1099780"/>
                <a:gd name="connsiteY7" fmla="*/ 107528 h 267426"/>
                <a:gd name="connsiteX8" fmla="*/ 1088026 w 1099780"/>
                <a:gd name="connsiteY8" fmla="*/ 245078 h 267426"/>
                <a:gd name="connsiteX9" fmla="*/ 1074333 w 1099780"/>
                <a:gd name="connsiteY9" fmla="*/ 266239 h 26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780" h="267426">
                  <a:moveTo>
                    <a:pt x="1074333" y="266239"/>
                  </a:moveTo>
                  <a:cubicBezTo>
                    <a:pt x="936161" y="229518"/>
                    <a:pt x="702762" y="165411"/>
                    <a:pt x="563968" y="130557"/>
                  </a:cubicBezTo>
                  <a:cubicBezTo>
                    <a:pt x="412103" y="92591"/>
                    <a:pt x="258993" y="58981"/>
                    <a:pt x="104639" y="33463"/>
                  </a:cubicBezTo>
                  <a:cubicBezTo>
                    <a:pt x="77253" y="29106"/>
                    <a:pt x="49868" y="24749"/>
                    <a:pt x="22482" y="21015"/>
                  </a:cubicBezTo>
                  <a:cubicBezTo>
                    <a:pt x="13146" y="19770"/>
                    <a:pt x="-1169" y="21015"/>
                    <a:pt x="76" y="9812"/>
                  </a:cubicBezTo>
                  <a:cubicBezTo>
                    <a:pt x="1321" y="-5126"/>
                    <a:pt x="16881" y="1098"/>
                    <a:pt x="25594" y="2343"/>
                  </a:cubicBezTo>
                  <a:cubicBezTo>
                    <a:pt x="82232" y="7945"/>
                    <a:pt x="138248" y="13546"/>
                    <a:pt x="194264" y="21637"/>
                  </a:cubicBezTo>
                  <a:cubicBezTo>
                    <a:pt x="336793" y="42177"/>
                    <a:pt x="478077" y="72674"/>
                    <a:pt x="618116" y="107528"/>
                  </a:cubicBezTo>
                  <a:cubicBezTo>
                    <a:pt x="766247" y="144872"/>
                    <a:pt x="943630" y="197153"/>
                    <a:pt x="1088026" y="245078"/>
                  </a:cubicBezTo>
                  <a:cubicBezTo>
                    <a:pt x="1110432" y="252547"/>
                    <a:pt x="1097984" y="272463"/>
                    <a:pt x="1074333" y="266239"/>
                  </a:cubicBezTo>
                  <a:close/>
                </a:path>
              </a:pathLst>
            </a:custGeom>
            <a:solidFill>
              <a:schemeClr val="tx1"/>
            </a:solidFill>
            <a:ln w="6223" cap="flat">
              <a:noFill/>
              <a:prstDash val="solid"/>
              <a:miter/>
            </a:ln>
          </p:spPr>
          <p:txBody>
            <a:bodyPr rtlCol="0" anchor="ctr"/>
            <a:lstStyle/>
            <a:p>
              <a:endParaRPr lang="en-US" sz="1801" dirty="0"/>
            </a:p>
          </p:txBody>
        </p:sp>
        <p:sp>
          <p:nvSpPr>
            <p:cNvPr id="20" name="Freeform: Shape 195">
              <a:extLst>
                <a:ext uri="{FF2B5EF4-FFF2-40B4-BE49-F238E27FC236}">
                  <a16:creationId xmlns:a16="http://schemas.microsoft.com/office/drawing/2014/main" id="{7FCAC372-54C2-4752-BF6B-C8A2AB07CBE8}"/>
                </a:ext>
              </a:extLst>
            </p:cNvPr>
            <p:cNvSpPr/>
            <p:nvPr/>
          </p:nvSpPr>
          <p:spPr>
            <a:xfrm>
              <a:off x="8036700" y="758600"/>
              <a:ext cx="1485044" cy="403497"/>
            </a:xfrm>
            <a:custGeom>
              <a:avLst/>
              <a:gdLst>
                <a:gd name="connsiteX0" fmla="*/ 0 w 1485044"/>
                <a:gd name="connsiteY0" fmla="*/ 389739 h 403497"/>
                <a:gd name="connsiteX1" fmla="*/ 540863 w 1485044"/>
                <a:gd name="connsiteY1" fmla="*/ 204264 h 403497"/>
                <a:gd name="connsiteX2" fmla="*/ 966582 w 1485044"/>
                <a:gd name="connsiteY2" fmla="*/ 90988 h 403497"/>
                <a:gd name="connsiteX3" fmla="*/ 1410351 w 1485044"/>
                <a:gd name="connsiteY3" fmla="*/ 10699 h 403497"/>
                <a:gd name="connsiteX4" fmla="*/ 1485039 w 1485044"/>
                <a:gd name="connsiteY4" fmla="*/ 8209 h 403497"/>
                <a:gd name="connsiteX5" fmla="*/ 1411596 w 1485044"/>
                <a:gd name="connsiteY5" fmla="*/ 39952 h 403497"/>
                <a:gd name="connsiteX6" fmla="*/ 670944 w 1485044"/>
                <a:gd name="connsiteY6" fmla="*/ 199908 h 403497"/>
                <a:gd name="connsiteX7" fmla="*/ 117011 w 1485044"/>
                <a:gd name="connsiteY7" fmla="*/ 376046 h 403497"/>
                <a:gd name="connsiteX8" fmla="*/ 32365 w 1485044"/>
                <a:gd name="connsiteY8" fmla="*/ 403431 h 403497"/>
                <a:gd name="connsiteX9" fmla="*/ 0 w 1485044"/>
                <a:gd name="connsiteY9" fmla="*/ 389739 h 40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044" h="403497">
                  <a:moveTo>
                    <a:pt x="0" y="389739"/>
                  </a:moveTo>
                  <a:cubicBezTo>
                    <a:pt x="176761" y="321897"/>
                    <a:pt x="357256" y="260280"/>
                    <a:pt x="540863" y="204264"/>
                  </a:cubicBezTo>
                  <a:cubicBezTo>
                    <a:pt x="680902" y="161319"/>
                    <a:pt x="822809" y="122108"/>
                    <a:pt x="966582" y="90988"/>
                  </a:cubicBezTo>
                  <a:cubicBezTo>
                    <a:pt x="1113468" y="59246"/>
                    <a:pt x="1262221" y="35595"/>
                    <a:pt x="1410351" y="10699"/>
                  </a:cubicBezTo>
                  <a:cubicBezTo>
                    <a:pt x="1425289" y="8209"/>
                    <a:pt x="1484416" y="-10463"/>
                    <a:pt x="1485039" y="8209"/>
                  </a:cubicBezTo>
                  <a:cubicBezTo>
                    <a:pt x="1485661" y="23769"/>
                    <a:pt x="1431513" y="36217"/>
                    <a:pt x="1411596" y="39952"/>
                  </a:cubicBezTo>
                  <a:cubicBezTo>
                    <a:pt x="1292096" y="62358"/>
                    <a:pt x="920525" y="122730"/>
                    <a:pt x="670944" y="199908"/>
                  </a:cubicBezTo>
                  <a:cubicBezTo>
                    <a:pt x="508498" y="249077"/>
                    <a:pt x="280079" y="328121"/>
                    <a:pt x="117011" y="376046"/>
                  </a:cubicBezTo>
                  <a:cubicBezTo>
                    <a:pt x="88380" y="384137"/>
                    <a:pt x="60372" y="394095"/>
                    <a:pt x="32365" y="403431"/>
                  </a:cubicBezTo>
                  <a:cubicBezTo>
                    <a:pt x="14937" y="404054"/>
                    <a:pt x="3734" y="400319"/>
                    <a:pt x="0" y="389739"/>
                  </a:cubicBezTo>
                  <a:close/>
                </a:path>
              </a:pathLst>
            </a:custGeom>
            <a:solidFill>
              <a:schemeClr val="tx1"/>
            </a:solidFill>
            <a:ln w="6223" cap="flat">
              <a:noFill/>
              <a:prstDash val="solid"/>
              <a:miter/>
            </a:ln>
          </p:spPr>
          <p:txBody>
            <a:bodyPr rtlCol="0" anchor="ctr"/>
            <a:lstStyle/>
            <a:p>
              <a:endParaRPr lang="en-US" sz="1801" dirty="0"/>
            </a:p>
          </p:txBody>
        </p:sp>
        <p:sp>
          <p:nvSpPr>
            <p:cNvPr id="21" name="Freeform: Shape 196">
              <a:extLst>
                <a:ext uri="{FF2B5EF4-FFF2-40B4-BE49-F238E27FC236}">
                  <a16:creationId xmlns:a16="http://schemas.microsoft.com/office/drawing/2014/main" id="{8ED2C160-52CD-4C4D-B8E8-4905DC946F75}"/>
                </a:ext>
              </a:extLst>
            </p:cNvPr>
            <p:cNvSpPr/>
            <p:nvPr/>
          </p:nvSpPr>
          <p:spPr>
            <a:xfrm>
              <a:off x="7673417" y="711416"/>
              <a:ext cx="1839610" cy="2124748"/>
            </a:xfrm>
            <a:custGeom>
              <a:avLst/>
              <a:gdLst>
                <a:gd name="connsiteX0" fmla="*/ 1753097 w 1839609"/>
                <a:gd name="connsiteY0" fmla="*/ 0 h 2124748"/>
                <a:gd name="connsiteX1" fmla="*/ 320961 w 1839609"/>
                <a:gd name="connsiteY1" fmla="*/ 204769 h 2124748"/>
                <a:gd name="connsiteX2" fmla="*/ 169719 w 1839609"/>
                <a:gd name="connsiteY2" fmla="*/ 315555 h 2124748"/>
                <a:gd name="connsiteX3" fmla="*/ 134865 w 1839609"/>
                <a:gd name="connsiteY3" fmla="*/ 718868 h 2124748"/>
                <a:gd name="connsiteX4" fmla="*/ 102500 w 1839609"/>
                <a:gd name="connsiteY4" fmla="*/ 785465 h 2124748"/>
                <a:gd name="connsiteX5" fmla="*/ 51463 w 1839609"/>
                <a:gd name="connsiteY5" fmla="*/ 879447 h 2124748"/>
                <a:gd name="connsiteX6" fmla="*/ 84451 w 1839609"/>
                <a:gd name="connsiteY6" fmla="*/ 967205 h 2124748"/>
                <a:gd name="connsiteX7" fmla="*/ 116815 w 1839609"/>
                <a:gd name="connsiteY7" fmla="*/ 998325 h 2124748"/>
                <a:gd name="connsiteX8" fmla="*/ 107479 w 1839609"/>
                <a:gd name="connsiteY8" fmla="*/ 1013885 h 2124748"/>
                <a:gd name="connsiteX9" fmla="*/ 119305 w 1839609"/>
                <a:gd name="connsiteY9" fmla="*/ 1223632 h 2124748"/>
                <a:gd name="connsiteX10" fmla="*/ 117438 w 1839609"/>
                <a:gd name="connsiteY10" fmla="*/ 1235458 h 2124748"/>
                <a:gd name="connsiteX11" fmla="*/ 6029 w 1839609"/>
                <a:gd name="connsiteY11" fmla="*/ 1948102 h 2124748"/>
                <a:gd name="connsiteX12" fmla="*/ 12252 w 1839609"/>
                <a:gd name="connsiteY12" fmla="*/ 2054532 h 2124748"/>
                <a:gd name="connsiteX13" fmla="*/ 95031 w 1839609"/>
                <a:gd name="connsiteY13" fmla="*/ 2111793 h 2124748"/>
                <a:gd name="connsiteX14" fmla="*/ 202083 w 1839609"/>
                <a:gd name="connsiteY14" fmla="*/ 2124241 h 2124748"/>
                <a:gd name="connsiteX15" fmla="*/ 327185 w 1839609"/>
                <a:gd name="connsiteY15" fmla="*/ 2083785 h 2124748"/>
                <a:gd name="connsiteX16" fmla="*/ 369508 w 1839609"/>
                <a:gd name="connsiteY16" fmla="*/ 2055777 h 2124748"/>
                <a:gd name="connsiteX17" fmla="*/ 409342 w 1839609"/>
                <a:gd name="connsiteY17" fmla="*/ 1997894 h 2124748"/>
                <a:gd name="connsiteX18" fmla="*/ 412454 w 1839609"/>
                <a:gd name="connsiteY18" fmla="*/ 1945613 h 2124748"/>
                <a:gd name="connsiteX19" fmla="*/ 284240 w 1839609"/>
                <a:gd name="connsiteY19" fmla="*/ 1241682 h 2124748"/>
                <a:gd name="connsiteX20" fmla="*/ 276149 w 1839609"/>
                <a:gd name="connsiteY20" fmla="*/ 1219275 h 2124748"/>
                <a:gd name="connsiteX21" fmla="*/ 278016 w 1839609"/>
                <a:gd name="connsiteY21" fmla="*/ 1224877 h 2124748"/>
                <a:gd name="connsiteX22" fmla="*/ 261834 w 1839609"/>
                <a:gd name="connsiteY22" fmla="*/ 1003926 h 2124748"/>
                <a:gd name="connsiteX23" fmla="*/ 255610 w 1839609"/>
                <a:gd name="connsiteY23" fmla="*/ 988989 h 2124748"/>
                <a:gd name="connsiteX24" fmla="*/ 279883 w 1839609"/>
                <a:gd name="connsiteY24" fmla="*/ 967205 h 2124748"/>
                <a:gd name="connsiteX25" fmla="*/ 253742 w 1839609"/>
                <a:gd name="connsiteY25" fmla="*/ 773639 h 2124748"/>
                <a:gd name="connsiteX26" fmla="*/ 223245 w 1839609"/>
                <a:gd name="connsiteY26" fmla="*/ 715134 h 2124748"/>
                <a:gd name="connsiteX27" fmla="*/ 248141 w 1839609"/>
                <a:gd name="connsiteY27" fmla="*/ 351654 h 2124748"/>
                <a:gd name="connsiteX28" fmla="*/ 304157 w 1839609"/>
                <a:gd name="connsiteY28" fmla="*/ 283813 h 2124748"/>
                <a:gd name="connsiteX29" fmla="*/ 1801021 w 1839609"/>
                <a:gd name="connsiteY29" fmla="*/ 48547 h 2124748"/>
                <a:gd name="connsiteX30" fmla="*/ 1839610 w 1839609"/>
                <a:gd name="connsiteY30" fmla="*/ 31120 h 2124748"/>
                <a:gd name="connsiteX31" fmla="*/ 1753097 w 1839609"/>
                <a:gd name="connsiteY31" fmla="*/ 0 h 2124748"/>
                <a:gd name="connsiteX0" fmla="*/ 1753097 w 1839610"/>
                <a:gd name="connsiteY0" fmla="*/ 0 h 2124748"/>
                <a:gd name="connsiteX1" fmla="*/ 320961 w 1839610"/>
                <a:gd name="connsiteY1" fmla="*/ 204769 h 2124748"/>
                <a:gd name="connsiteX2" fmla="*/ 169719 w 1839610"/>
                <a:gd name="connsiteY2" fmla="*/ 315555 h 2124748"/>
                <a:gd name="connsiteX3" fmla="*/ 134865 w 1839610"/>
                <a:gd name="connsiteY3" fmla="*/ 718868 h 2124748"/>
                <a:gd name="connsiteX4" fmla="*/ 102500 w 1839610"/>
                <a:gd name="connsiteY4" fmla="*/ 785465 h 2124748"/>
                <a:gd name="connsiteX5" fmla="*/ 51463 w 1839610"/>
                <a:gd name="connsiteY5" fmla="*/ 879447 h 2124748"/>
                <a:gd name="connsiteX6" fmla="*/ 84451 w 1839610"/>
                <a:gd name="connsiteY6" fmla="*/ 967205 h 2124748"/>
                <a:gd name="connsiteX7" fmla="*/ 116815 w 1839610"/>
                <a:gd name="connsiteY7" fmla="*/ 998325 h 2124748"/>
                <a:gd name="connsiteX8" fmla="*/ 107479 w 1839610"/>
                <a:gd name="connsiteY8" fmla="*/ 1013885 h 2124748"/>
                <a:gd name="connsiteX9" fmla="*/ 119305 w 1839610"/>
                <a:gd name="connsiteY9" fmla="*/ 1223632 h 2124748"/>
                <a:gd name="connsiteX10" fmla="*/ 117438 w 1839610"/>
                <a:gd name="connsiteY10" fmla="*/ 1235458 h 2124748"/>
                <a:gd name="connsiteX11" fmla="*/ 6029 w 1839610"/>
                <a:gd name="connsiteY11" fmla="*/ 1948102 h 2124748"/>
                <a:gd name="connsiteX12" fmla="*/ 12252 w 1839610"/>
                <a:gd name="connsiteY12" fmla="*/ 2054532 h 2124748"/>
                <a:gd name="connsiteX13" fmla="*/ 95031 w 1839610"/>
                <a:gd name="connsiteY13" fmla="*/ 2111793 h 2124748"/>
                <a:gd name="connsiteX14" fmla="*/ 202083 w 1839610"/>
                <a:gd name="connsiteY14" fmla="*/ 2124241 h 2124748"/>
                <a:gd name="connsiteX15" fmla="*/ 327185 w 1839610"/>
                <a:gd name="connsiteY15" fmla="*/ 2083785 h 2124748"/>
                <a:gd name="connsiteX16" fmla="*/ 369508 w 1839610"/>
                <a:gd name="connsiteY16" fmla="*/ 2055777 h 2124748"/>
                <a:gd name="connsiteX17" fmla="*/ 409342 w 1839610"/>
                <a:gd name="connsiteY17" fmla="*/ 1997894 h 2124748"/>
                <a:gd name="connsiteX18" fmla="*/ 412454 w 1839610"/>
                <a:gd name="connsiteY18" fmla="*/ 1945613 h 2124748"/>
                <a:gd name="connsiteX19" fmla="*/ 284240 w 1839610"/>
                <a:gd name="connsiteY19" fmla="*/ 1241682 h 2124748"/>
                <a:gd name="connsiteX20" fmla="*/ 276149 w 1839610"/>
                <a:gd name="connsiteY20" fmla="*/ 1219275 h 2124748"/>
                <a:gd name="connsiteX21" fmla="*/ 278016 w 1839610"/>
                <a:gd name="connsiteY21" fmla="*/ 1224877 h 2124748"/>
                <a:gd name="connsiteX22" fmla="*/ 261834 w 1839610"/>
                <a:gd name="connsiteY22" fmla="*/ 1003926 h 2124748"/>
                <a:gd name="connsiteX23" fmla="*/ 255610 w 1839610"/>
                <a:gd name="connsiteY23" fmla="*/ 988989 h 2124748"/>
                <a:gd name="connsiteX24" fmla="*/ 279883 w 1839610"/>
                <a:gd name="connsiteY24" fmla="*/ 967205 h 2124748"/>
                <a:gd name="connsiteX25" fmla="*/ 253742 w 1839610"/>
                <a:gd name="connsiteY25" fmla="*/ 773639 h 2124748"/>
                <a:gd name="connsiteX26" fmla="*/ 223245 w 1839610"/>
                <a:gd name="connsiteY26" fmla="*/ 715134 h 2124748"/>
                <a:gd name="connsiteX27" fmla="*/ 248141 w 1839610"/>
                <a:gd name="connsiteY27" fmla="*/ 351654 h 2124748"/>
                <a:gd name="connsiteX28" fmla="*/ 304157 w 1839610"/>
                <a:gd name="connsiteY28" fmla="*/ 283813 h 2124748"/>
                <a:gd name="connsiteX29" fmla="*/ 1801021 w 1839610"/>
                <a:gd name="connsiteY29" fmla="*/ 48547 h 2124748"/>
                <a:gd name="connsiteX30" fmla="*/ 1839610 w 1839610"/>
                <a:gd name="connsiteY30" fmla="*/ 31120 h 2124748"/>
                <a:gd name="connsiteX31" fmla="*/ 1753097 w 1839610"/>
                <a:gd name="connsiteY31" fmla="*/ 0 h 2124748"/>
                <a:gd name="connsiteX0" fmla="*/ 1753097 w 1839610"/>
                <a:gd name="connsiteY0" fmla="*/ 0 h 2124748"/>
                <a:gd name="connsiteX1" fmla="*/ 320961 w 1839610"/>
                <a:gd name="connsiteY1" fmla="*/ 204769 h 2124748"/>
                <a:gd name="connsiteX2" fmla="*/ 169719 w 1839610"/>
                <a:gd name="connsiteY2" fmla="*/ 315555 h 2124748"/>
                <a:gd name="connsiteX3" fmla="*/ 134865 w 1839610"/>
                <a:gd name="connsiteY3" fmla="*/ 718868 h 2124748"/>
                <a:gd name="connsiteX4" fmla="*/ 102500 w 1839610"/>
                <a:gd name="connsiteY4" fmla="*/ 785465 h 2124748"/>
                <a:gd name="connsiteX5" fmla="*/ 51463 w 1839610"/>
                <a:gd name="connsiteY5" fmla="*/ 879447 h 2124748"/>
                <a:gd name="connsiteX6" fmla="*/ 84451 w 1839610"/>
                <a:gd name="connsiteY6" fmla="*/ 967205 h 2124748"/>
                <a:gd name="connsiteX7" fmla="*/ 116815 w 1839610"/>
                <a:gd name="connsiteY7" fmla="*/ 998325 h 2124748"/>
                <a:gd name="connsiteX8" fmla="*/ 107479 w 1839610"/>
                <a:gd name="connsiteY8" fmla="*/ 1013885 h 2124748"/>
                <a:gd name="connsiteX9" fmla="*/ 119305 w 1839610"/>
                <a:gd name="connsiteY9" fmla="*/ 1223632 h 2124748"/>
                <a:gd name="connsiteX10" fmla="*/ 117438 w 1839610"/>
                <a:gd name="connsiteY10" fmla="*/ 1235458 h 2124748"/>
                <a:gd name="connsiteX11" fmla="*/ 6029 w 1839610"/>
                <a:gd name="connsiteY11" fmla="*/ 1948102 h 2124748"/>
                <a:gd name="connsiteX12" fmla="*/ 12252 w 1839610"/>
                <a:gd name="connsiteY12" fmla="*/ 2054532 h 2124748"/>
                <a:gd name="connsiteX13" fmla="*/ 95031 w 1839610"/>
                <a:gd name="connsiteY13" fmla="*/ 2111793 h 2124748"/>
                <a:gd name="connsiteX14" fmla="*/ 202083 w 1839610"/>
                <a:gd name="connsiteY14" fmla="*/ 2124241 h 2124748"/>
                <a:gd name="connsiteX15" fmla="*/ 327185 w 1839610"/>
                <a:gd name="connsiteY15" fmla="*/ 2083785 h 2124748"/>
                <a:gd name="connsiteX16" fmla="*/ 369508 w 1839610"/>
                <a:gd name="connsiteY16" fmla="*/ 2055777 h 2124748"/>
                <a:gd name="connsiteX17" fmla="*/ 409342 w 1839610"/>
                <a:gd name="connsiteY17" fmla="*/ 1997894 h 2124748"/>
                <a:gd name="connsiteX18" fmla="*/ 412454 w 1839610"/>
                <a:gd name="connsiteY18" fmla="*/ 1945613 h 2124748"/>
                <a:gd name="connsiteX19" fmla="*/ 284240 w 1839610"/>
                <a:gd name="connsiteY19" fmla="*/ 1241682 h 2124748"/>
                <a:gd name="connsiteX20" fmla="*/ 276149 w 1839610"/>
                <a:gd name="connsiteY20" fmla="*/ 1219275 h 2124748"/>
                <a:gd name="connsiteX21" fmla="*/ 278016 w 1839610"/>
                <a:gd name="connsiteY21" fmla="*/ 1224877 h 2124748"/>
                <a:gd name="connsiteX22" fmla="*/ 261834 w 1839610"/>
                <a:gd name="connsiteY22" fmla="*/ 1003926 h 2124748"/>
                <a:gd name="connsiteX23" fmla="*/ 255610 w 1839610"/>
                <a:gd name="connsiteY23" fmla="*/ 988989 h 2124748"/>
                <a:gd name="connsiteX24" fmla="*/ 279883 w 1839610"/>
                <a:gd name="connsiteY24" fmla="*/ 967205 h 2124748"/>
                <a:gd name="connsiteX25" fmla="*/ 253742 w 1839610"/>
                <a:gd name="connsiteY25" fmla="*/ 773639 h 2124748"/>
                <a:gd name="connsiteX26" fmla="*/ 223245 w 1839610"/>
                <a:gd name="connsiteY26" fmla="*/ 715134 h 2124748"/>
                <a:gd name="connsiteX27" fmla="*/ 248141 w 1839610"/>
                <a:gd name="connsiteY27" fmla="*/ 351654 h 2124748"/>
                <a:gd name="connsiteX28" fmla="*/ 304157 w 1839610"/>
                <a:gd name="connsiteY28" fmla="*/ 283813 h 2124748"/>
                <a:gd name="connsiteX29" fmla="*/ 1801021 w 1839610"/>
                <a:gd name="connsiteY29" fmla="*/ 48547 h 2124748"/>
                <a:gd name="connsiteX30" fmla="*/ 1839610 w 1839610"/>
                <a:gd name="connsiteY30" fmla="*/ 31120 h 2124748"/>
                <a:gd name="connsiteX31" fmla="*/ 1753097 w 1839610"/>
                <a:gd name="connsiteY31" fmla="*/ 0 h 2124748"/>
                <a:gd name="connsiteX0" fmla="*/ 1753097 w 1839610"/>
                <a:gd name="connsiteY0" fmla="*/ 0 h 2124748"/>
                <a:gd name="connsiteX1" fmla="*/ 320961 w 1839610"/>
                <a:gd name="connsiteY1" fmla="*/ 204769 h 2124748"/>
                <a:gd name="connsiteX2" fmla="*/ 169719 w 1839610"/>
                <a:gd name="connsiteY2" fmla="*/ 315555 h 2124748"/>
                <a:gd name="connsiteX3" fmla="*/ 134865 w 1839610"/>
                <a:gd name="connsiteY3" fmla="*/ 718868 h 2124748"/>
                <a:gd name="connsiteX4" fmla="*/ 102500 w 1839610"/>
                <a:gd name="connsiteY4" fmla="*/ 785465 h 2124748"/>
                <a:gd name="connsiteX5" fmla="*/ 51463 w 1839610"/>
                <a:gd name="connsiteY5" fmla="*/ 879447 h 2124748"/>
                <a:gd name="connsiteX6" fmla="*/ 84451 w 1839610"/>
                <a:gd name="connsiteY6" fmla="*/ 967205 h 2124748"/>
                <a:gd name="connsiteX7" fmla="*/ 116815 w 1839610"/>
                <a:gd name="connsiteY7" fmla="*/ 998325 h 2124748"/>
                <a:gd name="connsiteX8" fmla="*/ 107479 w 1839610"/>
                <a:gd name="connsiteY8" fmla="*/ 1013885 h 2124748"/>
                <a:gd name="connsiteX9" fmla="*/ 119305 w 1839610"/>
                <a:gd name="connsiteY9" fmla="*/ 1223632 h 2124748"/>
                <a:gd name="connsiteX10" fmla="*/ 117438 w 1839610"/>
                <a:gd name="connsiteY10" fmla="*/ 1235458 h 2124748"/>
                <a:gd name="connsiteX11" fmla="*/ 6029 w 1839610"/>
                <a:gd name="connsiteY11" fmla="*/ 1948102 h 2124748"/>
                <a:gd name="connsiteX12" fmla="*/ 12252 w 1839610"/>
                <a:gd name="connsiteY12" fmla="*/ 2054532 h 2124748"/>
                <a:gd name="connsiteX13" fmla="*/ 95031 w 1839610"/>
                <a:gd name="connsiteY13" fmla="*/ 2111793 h 2124748"/>
                <a:gd name="connsiteX14" fmla="*/ 202083 w 1839610"/>
                <a:gd name="connsiteY14" fmla="*/ 2124241 h 2124748"/>
                <a:gd name="connsiteX15" fmla="*/ 327185 w 1839610"/>
                <a:gd name="connsiteY15" fmla="*/ 2083785 h 2124748"/>
                <a:gd name="connsiteX16" fmla="*/ 369508 w 1839610"/>
                <a:gd name="connsiteY16" fmla="*/ 2055777 h 2124748"/>
                <a:gd name="connsiteX17" fmla="*/ 409342 w 1839610"/>
                <a:gd name="connsiteY17" fmla="*/ 1997894 h 2124748"/>
                <a:gd name="connsiteX18" fmla="*/ 412454 w 1839610"/>
                <a:gd name="connsiteY18" fmla="*/ 1945613 h 2124748"/>
                <a:gd name="connsiteX19" fmla="*/ 284240 w 1839610"/>
                <a:gd name="connsiteY19" fmla="*/ 1241682 h 2124748"/>
                <a:gd name="connsiteX20" fmla="*/ 276149 w 1839610"/>
                <a:gd name="connsiteY20" fmla="*/ 1219275 h 2124748"/>
                <a:gd name="connsiteX21" fmla="*/ 278016 w 1839610"/>
                <a:gd name="connsiteY21" fmla="*/ 1224877 h 2124748"/>
                <a:gd name="connsiteX22" fmla="*/ 261834 w 1839610"/>
                <a:gd name="connsiteY22" fmla="*/ 1003926 h 2124748"/>
                <a:gd name="connsiteX23" fmla="*/ 255610 w 1839610"/>
                <a:gd name="connsiteY23" fmla="*/ 988989 h 2124748"/>
                <a:gd name="connsiteX24" fmla="*/ 279883 w 1839610"/>
                <a:gd name="connsiteY24" fmla="*/ 967205 h 2124748"/>
                <a:gd name="connsiteX25" fmla="*/ 253742 w 1839610"/>
                <a:gd name="connsiteY25" fmla="*/ 773639 h 2124748"/>
                <a:gd name="connsiteX26" fmla="*/ 223245 w 1839610"/>
                <a:gd name="connsiteY26" fmla="*/ 715134 h 2124748"/>
                <a:gd name="connsiteX27" fmla="*/ 248141 w 1839610"/>
                <a:gd name="connsiteY27" fmla="*/ 351654 h 2124748"/>
                <a:gd name="connsiteX28" fmla="*/ 304157 w 1839610"/>
                <a:gd name="connsiteY28" fmla="*/ 283813 h 2124748"/>
                <a:gd name="connsiteX29" fmla="*/ 1801021 w 1839610"/>
                <a:gd name="connsiteY29" fmla="*/ 48547 h 2124748"/>
                <a:gd name="connsiteX30" fmla="*/ 1839610 w 1839610"/>
                <a:gd name="connsiteY30" fmla="*/ 31120 h 2124748"/>
                <a:gd name="connsiteX31" fmla="*/ 1753097 w 1839610"/>
                <a:gd name="connsiteY31" fmla="*/ 0 h 2124748"/>
                <a:gd name="connsiteX0" fmla="*/ 1753097 w 1839610"/>
                <a:gd name="connsiteY0" fmla="*/ 0 h 2124748"/>
                <a:gd name="connsiteX1" fmla="*/ 320961 w 1839610"/>
                <a:gd name="connsiteY1" fmla="*/ 204769 h 2124748"/>
                <a:gd name="connsiteX2" fmla="*/ 169719 w 1839610"/>
                <a:gd name="connsiteY2" fmla="*/ 315555 h 2124748"/>
                <a:gd name="connsiteX3" fmla="*/ 134865 w 1839610"/>
                <a:gd name="connsiteY3" fmla="*/ 718868 h 2124748"/>
                <a:gd name="connsiteX4" fmla="*/ 102500 w 1839610"/>
                <a:gd name="connsiteY4" fmla="*/ 785465 h 2124748"/>
                <a:gd name="connsiteX5" fmla="*/ 51463 w 1839610"/>
                <a:gd name="connsiteY5" fmla="*/ 879447 h 2124748"/>
                <a:gd name="connsiteX6" fmla="*/ 84451 w 1839610"/>
                <a:gd name="connsiteY6" fmla="*/ 967205 h 2124748"/>
                <a:gd name="connsiteX7" fmla="*/ 116815 w 1839610"/>
                <a:gd name="connsiteY7" fmla="*/ 998325 h 2124748"/>
                <a:gd name="connsiteX8" fmla="*/ 107479 w 1839610"/>
                <a:gd name="connsiteY8" fmla="*/ 1013885 h 2124748"/>
                <a:gd name="connsiteX9" fmla="*/ 119305 w 1839610"/>
                <a:gd name="connsiteY9" fmla="*/ 1223632 h 2124748"/>
                <a:gd name="connsiteX10" fmla="*/ 117438 w 1839610"/>
                <a:gd name="connsiteY10" fmla="*/ 1235458 h 2124748"/>
                <a:gd name="connsiteX11" fmla="*/ 6029 w 1839610"/>
                <a:gd name="connsiteY11" fmla="*/ 1948102 h 2124748"/>
                <a:gd name="connsiteX12" fmla="*/ 12252 w 1839610"/>
                <a:gd name="connsiteY12" fmla="*/ 2054532 h 2124748"/>
                <a:gd name="connsiteX13" fmla="*/ 95031 w 1839610"/>
                <a:gd name="connsiteY13" fmla="*/ 2111793 h 2124748"/>
                <a:gd name="connsiteX14" fmla="*/ 202083 w 1839610"/>
                <a:gd name="connsiteY14" fmla="*/ 2124241 h 2124748"/>
                <a:gd name="connsiteX15" fmla="*/ 327185 w 1839610"/>
                <a:gd name="connsiteY15" fmla="*/ 2083785 h 2124748"/>
                <a:gd name="connsiteX16" fmla="*/ 369508 w 1839610"/>
                <a:gd name="connsiteY16" fmla="*/ 2055777 h 2124748"/>
                <a:gd name="connsiteX17" fmla="*/ 409342 w 1839610"/>
                <a:gd name="connsiteY17" fmla="*/ 1997894 h 2124748"/>
                <a:gd name="connsiteX18" fmla="*/ 412454 w 1839610"/>
                <a:gd name="connsiteY18" fmla="*/ 1945613 h 2124748"/>
                <a:gd name="connsiteX19" fmla="*/ 284240 w 1839610"/>
                <a:gd name="connsiteY19" fmla="*/ 1241682 h 2124748"/>
                <a:gd name="connsiteX20" fmla="*/ 276149 w 1839610"/>
                <a:gd name="connsiteY20" fmla="*/ 1219275 h 2124748"/>
                <a:gd name="connsiteX21" fmla="*/ 278016 w 1839610"/>
                <a:gd name="connsiteY21" fmla="*/ 1224877 h 2124748"/>
                <a:gd name="connsiteX22" fmla="*/ 261834 w 1839610"/>
                <a:gd name="connsiteY22" fmla="*/ 1003926 h 2124748"/>
                <a:gd name="connsiteX23" fmla="*/ 255610 w 1839610"/>
                <a:gd name="connsiteY23" fmla="*/ 988989 h 2124748"/>
                <a:gd name="connsiteX24" fmla="*/ 279883 w 1839610"/>
                <a:gd name="connsiteY24" fmla="*/ 967205 h 2124748"/>
                <a:gd name="connsiteX25" fmla="*/ 253742 w 1839610"/>
                <a:gd name="connsiteY25" fmla="*/ 773639 h 2124748"/>
                <a:gd name="connsiteX26" fmla="*/ 223245 w 1839610"/>
                <a:gd name="connsiteY26" fmla="*/ 715134 h 2124748"/>
                <a:gd name="connsiteX27" fmla="*/ 248141 w 1839610"/>
                <a:gd name="connsiteY27" fmla="*/ 351654 h 2124748"/>
                <a:gd name="connsiteX28" fmla="*/ 304157 w 1839610"/>
                <a:gd name="connsiteY28" fmla="*/ 283813 h 2124748"/>
                <a:gd name="connsiteX29" fmla="*/ 1801021 w 1839610"/>
                <a:gd name="connsiteY29" fmla="*/ 48547 h 2124748"/>
                <a:gd name="connsiteX30" fmla="*/ 1839610 w 1839610"/>
                <a:gd name="connsiteY30" fmla="*/ 31120 h 2124748"/>
                <a:gd name="connsiteX31" fmla="*/ 1753097 w 1839610"/>
                <a:gd name="connsiteY31" fmla="*/ 0 h 212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39610" h="2124748">
                  <a:moveTo>
                    <a:pt x="1753097" y="0"/>
                  </a:moveTo>
                  <a:cubicBezTo>
                    <a:pt x="1428828" y="32987"/>
                    <a:pt x="594816" y="120123"/>
                    <a:pt x="320961" y="204769"/>
                  </a:cubicBezTo>
                  <a:cubicBezTo>
                    <a:pt x="257477" y="227797"/>
                    <a:pt x="194615" y="246469"/>
                    <a:pt x="169719" y="315555"/>
                  </a:cubicBezTo>
                  <a:cubicBezTo>
                    <a:pt x="162250" y="342941"/>
                    <a:pt x="132998" y="611194"/>
                    <a:pt x="134865" y="718868"/>
                  </a:cubicBezTo>
                  <a:cubicBezTo>
                    <a:pt x="135487" y="747499"/>
                    <a:pt x="131130" y="768660"/>
                    <a:pt x="102500" y="785465"/>
                  </a:cubicBezTo>
                  <a:cubicBezTo>
                    <a:pt x="68891" y="804759"/>
                    <a:pt x="53953" y="842725"/>
                    <a:pt x="51463" y="879447"/>
                  </a:cubicBezTo>
                  <a:cubicBezTo>
                    <a:pt x="48974" y="910567"/>
                    <a:pt x="65779" y="940442"/>
                    <a:pt x="84451" y="967205"/>
                  </a:cubicBezTo>
                  <a:cubicBezTo>
                    <a:pt x="94409" y="979653"/>
                    <a:pt x="104990" y="990233"/>
                    <a:pt x="116815" y="998325"/>
                  </a:cubicBezTo>
                  <a:cubicBezTo>
                    <a:pt x="108102" y="995213"/>
                    <a:pt x="107479" y="998947"/>
                    <a:pt x="107479" y="1013885"/>
                  </a:cubicBezTo>
                  <a:cubicBezTo>
                    <a:pt x="117042" y="1089930"/>
                    <a:pt x="126746" y="1142494"/>
                    <a:pt x="119305" y="1223632"/>
                  </a:cubicBezTo>
                  <a:cubicBezTo>
                    <a:pt x="118682" y="1227367"/>
                    <a:pt x="118060" y="1231101"/>
                    <a:pt x="117438" y="1235458"/>
                  </a:cubicBezTo>
                  <a:cubicBezTo>
                    <a:pt x="116815" y="1258487"/>
                    <a:pt x="11630" y="1916360"/>
                    <a:pt x="6029" y="1948102"/>
                  </a:cubicBezTo>
                  <a:cubicBezTo>
                    <a:pt x="-1440" y="1966774"/>
                    <a:pt x="-4552" y="2038972"/>
                    <a:pt x="12252" y="2054532"/>
                  </a:cubicBezTo>
                  <a:cubicBezTo>
                    <a:pt x="36526" y="2078805"/>
                    <a:pt x="53331" y="2091876"/>
                    <a:pt x="95031" y="2111793"/>
                  </a:cubicBezTo>
                  <a:cubicBezTo>
                    <a:pt x="129263" y="2128597"/>
                    <a:pt x="165985" y="2124241"/>
                    <a:pt x="202083" y="2124241"/>
                  </a:cubicBezTo>
                  <a:cubicBezTo>
                    <a:pt x="246896" y="2119261"/>
                    <a:pt x="287974" y="2104946"/>
                    <a:pt x="327185" y="2083785"/>
                  </a:cubicBezTo>
                  <a:cubicBezTo>
                    <a:pt x="340256" y="2073204"/>
                    <a:pt x="356438" y="2066980"/>
                    <a:pt x="369508" y="2055777"/>
                  </a:cubicBezTo>
                  <a:cubicBezTo>
                    <a:pt x="388180" y="2040217"/>
                    <a:pt x="399383" y="2019678"/>
                    <a:pt x="409342" y="1997894"/>
                  </a:cubicBezTo>
                  <a:cubicBezTo>
                    <a:pt x="413698" y="1980467"/>
                    <a:pt x="413076" y="1963040"/>
                    <a:pt x="412454" y="1945613"/>
                  </a:cubicBezTo>
                  <a:cubicBezTo>
                    <a:pt x="409964" y="1888352"/>
                    <a:pt x="301045" y="1310768"/>
                    <a:pt x="284240" y="1241682"/>
                  </a:cubicBezTo>
                  <a:cubicBezTo>
                    <a:pt x="281128" y="1234213"/>
                    <a:pt x="278016" y="1227367"/>
                    <a:pt x="276149" y="1219275"/>
                  </a:cubicBezTo>
                  <a:lnTo>
                    <a:pt x="278016" y="1224877"/>
                  </a:lnTo>
                  <a:cubicBezTo>
                    <a:pt x="269811" y="1147954"/>
                    <a:pt x="257137" y="1085941"/>
                    <a:pt x="261834" y="1003926"/>
                  </a:cubicBezTo>
                  <a:cubicBezTo>
                    <a:pt x="259966" y="993968"/>
                    <a:pt x="259344" y="988989"/>
                    <a:pt x="255610" y="988989"/>
                  </a:cubicBezTo>
                  <a:cubicBezTo>
                    <a:pt x="264323" y="982765"/>
                    <a:pt x="272414" y="975296"/>
                    <a:pt x="279883" y="967205"/>
                  </a:cubicBezTo>
                  <a:cubicBezTo>
                    <a:pt x="324696" y="911189"/>
                    <a:pt x="314115" y="824053"/>
                    <a:pt x="253742" y="773639"/>
                  </a:cubicBezTo>
                  <a:cubicBezTo>
                    <a:pt x="232581" y="756212"/>
                    <a:pt x="222623" y="740652"/>
                    <a:pt x="223245" y="715134"/>
                  </a:cubicBezTo>
                  <a:cubicBezTo>
                    <a:pt x="225735" y="653517"/>
                    <a:pt x="233203" y="385264"/>
                    <a:pt x="248141" y="351654"/>
                  </a:cubicBezTo>
                  <a:cubicBezTo>
                    <a:pt x="264946" y="316800"/>
                    <a:pt x="271170" y="299995"/>
                    <a:pt x="304157" y="283813"/>
                  </a:cubicBezTo>
                  <a:cubicBezTo>
                    <a:pt x="515772" y="192943"/>
                    <a:pt x="1464304" y="78422"/>
                    <a:pt x="1801021" y="48547"/>
                  </a:cubicBezTo>
                  <a:cubicBezTo>
                    <a:pt x="1812847" y="41078"/>
                    <a:pt x="1834008" y="52904"/>
                    <a:pt x="1839610" y="31120"/>
                  </a:cubicBezTo>
                  <a:cubicBezTo>
                    <a:pt x="1822805" y="26141"/>
                    <a:pt x="1790440" y="0"/>
                    <a:pt x="1753097" y="0"/>
                  </a:cubicBezTo>
                  <a:close/>
                </a:path>
              </a:pathLst>
            </a:custGeom>
            <a:solidFill>
              <a:schemeClr val="accent2"/>
            </a:solidFill>
            <a:ln w="6223" cap="flat">
              <a:noFill/>
              <a:prstDash val="solid"/>
              <a:miter/>
            </a:ln>
          </p:spPr>
          <p:txBody>
            <a:bodyPr rtlCol="0" anchor="ctr"/>
            <a:lstStyle/>
            <a:p>
              <a:endParaRPr lang="en-US" sz="1801" dirty="0"/>
            </a:p>
          </p:txBody>
        </p:sp>
        <p:sp>
          <p:nvSpPr>
            <p:cNvPr id="22" name="Freeform: Shape 197">
              <a:extLst>
                <a:ext uri="{FF2B5EF4-FFF2-40B4-BE49-F238E27FC236}">
                  <a16:creationId xmlns:a16="http://schemas.microsoft.com/office/drawing/2014/main" id="{D4D959EC-10C4-4B98-9EB1-87A84BFC8B26}"/>
                </a:ext>
              </a:extLst>
            </p:cNvPr>
            <p:cNvSpPr/>
            <p:nvPr/>
          </p:nvSpPr>
          <p:spPr>
            <a:xfrm>
              <a:off x="7781245" y="1700724"/>
              <a:ext cx="170808" cy="251750"/>
            </a:xfrm>
            <a:custGeom>
              <a:avLst/>
              <a:gdLst>
                <a:gd name="connsiteX0" fmla="*/ 154004 w 170808"/>
                <a:gd name="connsiteY0" fmla="*/ 15240 h 251750"/>
                <a:gd name="connsiteX1" fmla="*/ 135332 w 170808"/>
                <a:gd name="connsiteY1" fmla="*/ 5282 h 251750"/>
                <a:gd name="connsiteX2" fmla="*/ 80561 w 170808"/>
                <a:gd name="connsiteY2" fmla="*/ 21464 h 251750"/>
                <a:gd name="connsiteX3" fmla="*/ 80561 w 170808"/>
                <a:gd name="connsiteY3" fmla="*/ 20219 h 251750"/>
                <a:gd name="connsiteX4" fmla="*/ 16454 w 170808"/>
                <a:gd name="connsiteY4" fmla="*/ 12128 h 251750"/>
                <a:gd name="connsiteX5" fmla="*/ 272 w 170808"/>
                <a:gd name="connsiteY5" fmla="*/ 25198 h 251750"/>
                <a:gd name="connsiteX6" fmla="*/ 13965 w 170808"/>
                <a:gd name="connsiteY6" fmla="*/ 251751 h 251750"/>
                <a:gd name="connsiteX7" fmla="*/ 66246 w 170808"/>
                <a:gd name="connsiteY7" fmla="*/ 214407 h 251750"/>
                <a:gd name="connsiteX8" fmla="*/ 111059 w 170808"/>
                <a:gd name="connsiteY8" fmla="*/ 207561 h 251750"/>
                <a:gd name="connsiteX9" fmla="*/ 170809 w 170808"/>
                <a:gd name="connsiteY9" fmla="*/ 235569 h 251750"/>
                <a:gd name="connsiteX10" fmla="*/ 154004 w 170808"/>
                <a:gd name="connsiteY10" fmla="*/ 15240 h 25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808" h="251750">
                  <a:moveTo>
                    <a:pt x="154004" y="15240"/>
                  </a:moveTo>
                  <a:cubicBezTo>
                    <a:pt x="150892" y="-2187"/>
                    <a:pt x="150270" y="-3432"/>
                    <a:pt x="135332" y="5282"/>
                  </a:cubicBezTo>
                  <a:cubicBezTo>
                    <a:pt x="119772" y="13995"/>
                    <a:pt x="100478" y="18974"/>
                    <a:pt x="80561" y="21464"/>
                  </a:cubicBezTo>
                  <a:lnTo>
                    <a:pt x="80561" y="20219"/>
                  </a:lnTo>
                  <a:cubicBezTo>
                    <a:pt x="57533" y="21464"/>
                    <a:pt x="34504" y="20219"/>
                    <a:pt x="16454" y="12128"/>
                  </a:cubicBezTo>
                  <a:cubicBezTo>
                    <a:pt x="894" y="5282"/>
                    <a:pt x="894" y="7149"/>
                    <a:pt x="272" y="25198"/>
                  </a:cubicBezTo>
                  <a:cubicBezTo>
                    <a:pt x="-1595" y="101131"/>
                    <a:pt x="6496" y="176441"/>
                    <a:pt x="13965" y="251751"/>
                  </a:cubicBezTo>
                  <a:cubicBezTo>
                    <a:pt x="17699" y="219386"/>
                    <a:pt x="35126" y="212540"/>
                    <a:pt x="66246" y="214407"/>
                  </a:cubicBezTo>
                  <a:cubicBezTo>
                    <a:pt x="76204" y="215029"/>
                    <a:pt x="102968" y="209428"/>
                    <a:pt x="111059" y="207561"/>
                  </a:cubicBezTo>
                  <a:cubicBezTo>
                    <a:pt x="142801" y="200714"/>
                    <a:pt x="162718" y="205071"/>
                    <a:pt x="170809" y="235569"/>
                  </a:cubicBezTo>
                  <a:cubicBezTo>
                    <a:pt x="167074" y="162126"/>
                    <a:pt x="165830" y="88060"/>
                    <a:pt x="154004" y="15240"/>
                  </a:cubicBezTo>
                  <a:close/>
                </a:path>
              </a:pathLst>
            </a:custGeom>
            <a:solidFill>
              <a:schemeClr val="tx1">
                <a:lumMod val="50000"/>
                <a:lumOff val="50000"/>
              </a:schemeClr>
            </a:solidFill>
            <a:ln w="6223" cap="flat">
              <a:noFill/>
              <a:prstDash val="solid"/>
              <a:miter/>
            </a:ln>
          </p:spPr>
          <p:txBody>
            <a:bodyPr rtlCol="0" anchor="ctr"/>
            <a:lstStyle/>
            <a:p>
              <a:endParaRPr lang="en-US" sz="1801" dirty="0"/>
            </a:p>
          </p:txBody>
        </p:sp>
        <p:sp>
          <p:nvSpPr>
            <p:cNvPr id="23" name="Freeform: Shape 198">
              <a:extLst>
                <a:ext uri="{FF2B5EF4-FFF2-40B4-BE49-F238E27FC236}">
                  <a16:creationId xmlns:a16="http://schemas.microsoft.com/office/drawing/2014/main" id="{5EE660E5-DECF-4D1C-AC2E-9B3D42578DB3}"/>
                </a:ext>
              </a:extLst>
            </p:cNvPr>
            <p:cNvSpPr/>
            <p:nvPr/>
          </p:nvSpPr>
          <p:spPr>
            <a:xfrm>
              <a:off x="9446273" y="702702"/>
              <a:ext cx="288947" cy="83376"/>
            </a:xfrm>
            <a:custGeom>
              <a:avLst/>
              <a:gdLst>
                <a:gd name="connsiteX0" fmla="*/ 247247 w 288947"/>
                <a:gd name="connsiteY0" fmla="*/ 70953 h 83376"/>
                <a:gd name="connsiteX1" fmla="*/ 42479 w 288947"/>
                <a:gd name="connsiteY1" fmla="*/ 70953 h 83376"/>
                <a:gd name="connsiteX2" fmla="*/ 7002 w 288947"/>
                <a:gd name="connsiteY2" fmla="*/ 51659 h 83376"/>
                <a:gd name="connsiteX3" fmla="*/ 1400 w 288947"/>
                <a:gd name="connsiteY3" fmla="*/ 0 h 83376"/>
                <a:gd name="connsiteX4" fmla="*/ 288948 w 288947"/>
                <a:gd name="connsiteY4" fmla="*/ 0 h 83376"/>
                <a:gd name="connsiteX5" fmla="*/ 288948 w 288947"/>
                <a:gd name="connsiteY5" fmla="*/ 29875 h 83376"/>
                <a:gd name="connsiteX6" fmla="*/ 247247 w 288947"/>
                <a:gd name="connsiteY6" fmla="*/ 70953 h 8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47" h="83376">
                  <a:moveTo>
                    <a:pt x="247247" y="70953"/>
                  </a:moveTo>
                  <a:cubicBezTo>
                    <a:pt x="197455" y="85268"/>
                    <a:pt x="106585" y="89625"/>
                    <a:pt x="42479" y="70953"/>
                  </a:cubicBezTo>
                  <a:cubicBezTo>
                    <a:pt x="35632" y="69086"/>
                    <a:pt x="13848" y="64107"/>
                    <a:pt x="7002" y="51659"/>
                  </a:cubicBezTo>
                  <a:cubicBezTo>
                    <a:pt x="-4201" y="29875"/>
                    <a:pt x="1400" y="0"/>
                    <a:pt x="1400" y="0"/>
                  </a:cubicBezTo>
                  <a:lnTo>
                    <a:pt x="288948" y="0"/>
                  </a:lnTo>
                  <a:lnTo>
                    <a:pt x="288948" y="29875"/>
                  </a:lnTo>
                  <a:cubicBezTo>
                    <a:pt x="288948" y="52281"/>
                    <a:pt x="269653" y="64107"/>
                    <a:pt x="247247" y="70953"/>
                  </a:cubicBezTo>
                  <a:close/>
                </a:path>
              </a:pathLst>
            </a:custGeom>
            <a:solidFill>
              <a:schemeClr val="tx1">
                <a:lumMod val="50000"/>
                <a:lumOff val="50000"/>
              </a:schemeClr>
            </a:solidFill>
            <a:ln w="6223" cap="flat">
              <a:noFill/>
              <a:prstDash val="solid"/>
              <a:miter/>
            </a:ln>
          </p:spPr>
          <p:txBody>
            <a:bodyPr rtlCol="0" anchor="ctr"/>
            <a:lstStyle/>
            <a:p>
              <a:endParaRPr lang="en-US" sz="1801" dirty="0"/>
            </a:p>
          </p:txBody>
        </p:sp>
        <p:sp>
          <p:nvSpPr>
            <p:cNvPr id="24" name="Freeform: Shape 199">
              <a:extLst>
                <a:ext uri="{FF2B5EF4-FFF2-40B4-BE49-F238E27FC236}">
                  <a16:creationId xmlns:a16="http://schemas.microsoft.com/office/drawing/2014/main" id="{8CA509B0-885C-4B54-8E60-92310875071C}"/>
                </a:ext>
              </a:extLst>
            </p:cNvPr>
            <p:cNvSpPr/>
            <p:nvPr/>
          </p:nvSpPr>
          <p:spPr>
            <a:xfrm>
              <a:off x="9447674" y="654778"/>
              <a:ext cx="287547" cy="94604"/>
            </a:xfrm>
            <a:custGeom>
              <a:avLst/>
              <a:gdLst>
                <a:gd name="connsiteX0" fmla="*/ 287547 w 287547"/>
                <a:gd name="connsiteY0" fmla="*/ 47302 h 94604"/>
                <a:gd name="connsiteX1" fmla="*/ 143774 w 287547"/>
                <a:gd name="connsiteY1" fmla="*/ 94604 h 94604"/>
                <a:gd name="connsiteX2" fmla="*/ 0 w 287547"/>
                <a:gd name="connsiteY2" fmla="*/ 47302 h 94604"/>
                <a:gd name="connsiteX3" fmla="*/ 143774 w 287547"/>
                <a:gd name="connsiteY3" fmla="*/ 0 h 94604"/>
                <a:gd name="connsiteX4" fmla="*/ 287547 w 287547"/>
                <a:gd name="connsiteY4" fmla="*/ 47302 h 9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547" h="94604">
                  <a:moveTo>
                    <a:pt x="287547" y="47302"/>
                  </a:moveTo>
                  <a:cubicBezTo>
                    <a:pt x="287547" y="73426"/>
                    <a:pt x="223178" y="94604"/>
                    <a:pt x="143774" y="94604"/>
                  </a:cubicBezTo>
                  <a:cubicBezTo>
                    <a:pt x="64370" y="94604"/>
                    <a:pt x="0" y="73426"/>
                    <a:pt x="0" y="47302"/>
                  </a:cubicBezTo>
                  <a:cubicBezTo>
                    <a:pt x="0" y="21178"/>
                    <a:pt x="64370" y="0"/>
                    <a:pt x="143774" y="0"/>
                  </a:cubicBezTo>
                  <a:cubicBezTo>
                    <a:pt x="223178" y="0"/>
                    <a:pt x="287547" y="21178"/>
                    <a:pt x="287547" y="47302"/>
                  </a:cubicBezTo>
                  <a:close/>
                </a:path>
              </a:pathLst>
            </a:custGeom>
            <a:solidFill>
              <a:schemeClr val="tx1"/>
            </a:solidFill>
            <a:ln w="6223" cap="flat">
              <a:noFill/>
              <a:prstDash val="solid"/>
              <a:miter/>
            </a:ln>
          </p:spPr>
          <p:txBody>
            <a:bodyPr rtlCol="0" anchor="ctr"/>
            <a:lstStyle/>
            <a:p>
              <a:endParaRPr lang="en-US" sz="1801" dirty="0"/>
            </a:p>
          </p:txBody>
        </p:sp>
      </p:grpSp>
    </p:spTree>
    <p:extLst>
      <p:ext uri="{BB962C8B-B14F-4D97-AF65-F5344CB8AC3E}">
        <p14:creationId xmlns:p14="http://schemas.microsoft.com/office/powerpoint/2010/main" val="15634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Groupe 24">
            <a:extLst>
              <a:ext uri="{FF2B5EF4-FFF2-40B4-BE49-F238E27FC236}">
                <a16:creationId xmlns:a16="http://schemas.microsoft.com/office/drawing/2014/main" id="{A5A71F7D-60F4-4DDD-BF44-F4CFB8A54103}"/>
              </a:ext>
            </a:extLst>
          </p:cNvPr>
          <p:cNvGrpSpPr>
            <a:grpSpLocks/>
          </p:cNvGrpSpPr>
          <p:nvPr/>
        </p:nvGrpSpPr>
        <p:grpSpPr bwMode="auto">
          <a:xfrm>
            <a:off x="191729" y="397065"/>
            <a:ext cx="11808591" cy="1325300"/>
            <a:chOff x="0" y="0"/>
            <a:chExt cx="68048" cy="13253"/>
          </a:xfrm>
        </p:grpSpPr>
        <p:pic>
          <p:nvPicPr>
            <p:cNvPr id="33" name="Image 32">
              <a:extLst>
                <a:ext uri="{FF2B5EF4-FFF2-40B4-BE49-F238E27FC236}">
                  <a16:creationId xmlns:a16="http://schemas.microsoft.com/office/drawing/2014/main" id="{876751A0-162E-4B3E-A23E-1445F8E40A5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8872" cy="13253"/>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a:extLst>
                <a:ext uri="{FF2B5EF4-FFF2-40B4-BE49-F238E27FC236}">
                  <a16:creationId xmlns:a16="http://schemas.microsoft.com/office/drawing/2014/main" id="{92F35D9D-5AED-45D4-99F9-F713B4548C4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6533" y="169"/>
              <a:ext cx="11515" cy="12520"/>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ZoneTexte 34">
            <a:extLst>
              <a:ext uri="{FF2B5EF4-FFF2-40B4-BE49-F238E27FC236}">
                <a16:creationId xmlns:a16="http://schemas.microsoft.com/office/drawing/2014/main" id="{39EA0810-BB03-4C10-9A74-F57282BEF3FF}"/>
              </a:ext>
            </a:extLst>
          </p:cNvPr>
          <p:cNvSpPr txBox="1"/>
          <p:nvPr/>
        </p:nvSpPr>
        <p:spPr>
          <a:xfrm>
            <a:off x="750750" y="5780466"/>
            <a:ext cx="3291345" cy="677108"/>
          </a:xfrm>
          <a:prstGeom prst="rect">
            <a:avLst/>
          </a:prstGeom>
          <a:noFill/>
        </p:spPr>
        <p:txBody>
          <a:bodyPr wrap="square" rtlCol="0">
            <a:spAutoFit/>
          </a:bodyPr>
          <a:lstStyle/>
          <a:p>
            <a:pPr algn="l"/>
            <a:r>
              <a:rPr lang="fr-FR" sz="2000" b="1" u="sng" dirty="0">
                <a:solidFill>
                  <a:srgbClr val="DBB115"/>
                </a:solidFill>
                <a:latin typeface="Corbel Light" panose="020B0303020204020204" pitchFamily="34" charset="0"/>
              </a:rPr>
              <a:t>Directeur de mémoire :</a:t>
            </a:r>
          </a:p>
          <a:p>
            <a:r>
              <a:rPr lang="fr-FR" b="1" dirty="0"/>
              <a:t>M. Mahamoud DEMBÉLÉ</a:t>
            </a:r>
          </a:p>
        </p:txBody>
      </p:sp>
      <p:sp>
        <p:nvSpPr>
          <p:cNvPr id="36" name="ZoneTexte 35">
            <a:extLst>
              <a:ext uri="{FF2B5EF4-FFF2-40B4-BE49-F238E27FC236}">
                <a16:creationId xmlns:a16="http://schemas.microsoft.com/office/drawing/2014/main" id="{5950E396-E026-485E-9AC0-ABBFD404A5A6}"/>
              </a:ext>
            </a:extLst>
          </p:cNvPr>
          <p:cNvSpPr txBox="1"/>
          <p:nvPr/>
        </p:nvSpPr>
        <p:spPr>
          <a:xfrm>
            <a:off x="8264729" y="5780465"/>
            <a:ext cx="3675722" cy="677108"/>
          </a:xfrm>
          <a:prstGeom prst="rect">
            <a:avLst/>
          </a:prstGeom>
          <a:noFill/>
        </p:spPr>
        <p:txBody>
          <a:bodyPr wrap="square" rtlCol="0">
            <a:spAutoFit/>
          </a:bodyPr>
          <a:lstStyle/>
          <a:p>
            <a:pPr algn="ctr"/>
            <a:r>
              <a:rPr lang="fr-FR" sz="2000" b="1" u="sng" dirty="0">
                <a:solidFill>
                  <a:srgbClr val="DBB115"/>
                </a:solidFill>
                <a:latin typeface="Corbel Light" panose="020B0303020204020204" pitchFamily="34" charset="0"/>
              </a:rPr>
              <a:t>Réalisé par :</a:t>
            </a:r>
          </a:p>
          <a:p>
            <a:pPr algn="ctr"/>
            <a:r>
              <a:rPr lang="fr-FR" b="1" dirty="0"/>
              <a:t>Fousseyni DIALLO et Bakary KANTE</a:t>
            </a:r>
          </a:p>
        </p:txBody>
      </p:sp>
      <p:sp>
        <p:nvSpPr>
          <p:cNvPr id="37" name="Titre 1">
            <a:extLst>
              <a:ext uri="{FF2B5EF4-FFF2-40B4-BE49-F238E27FC236}">
                <a16:creationId xmlns:a16="http://schemas.microsoft.com/office/drawing/2014/main" id="{27C158C3-2611-4DE5-A321-F47E01C32841}"/>
              </a:ext>
            </a:extLst>
          </p:cNvPr>
          <p:cNvSpPr txBox="1">
            <a:spLocks/>
          </p:cNvSpPr>
          <p:nvPr/>
        </p:nvSpPr>
        <p:spPr>
          <a:xfrm>
            <a:off x="1731259" y="675023"/>
            <a:ext cx="8270875" cy="10666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000" b="1" dirty="0">
                <a:solidFill>
                  <a:schemeClr val="accent1">
                    <a:lumMod val="50000"/>
                  </a:schemeClr>
                </a:solidFill>
                <a:latin typeface="Arial Black" panose="020B0A04020102020204" pitchFamily="34" charset="0"/>
              </a:rPr>
              <a:t>INSTITUT SUPERIEUR DES TECHNIQUES ECONOMIQUES</a:t>
            </a:r>
            <a:br>
              <a:rPr lang="fr-FR" sz="2000" b="1" dirty="0">
                <a:solidFill>
                  <a:schemeClr val="accent1">
                    <a:lumMod val="50000"/>
                  </a:schemeClr>
                </a:solidFill>
                <a:latin typeface="Arial Black" panose="020B0A04020102020204" pitchFamily="34" charset="0"/>
              </a:rPr>
            </a:br>
            <a:r>
              <a:rPr lang="fr-FR" sz="2000" b="1" dirty="0">
                <a:solidFill>
                  <a:schemeClr val="accent1">
                    <a:lumMod val="50000"/>
                  </a:schemeClr>
                </a:solidFill>
                <a:latin typeface="Arial Black" panose="020B0A04020102020204" pitchFamily="34" charset="0"/>
              </a:rPr>
              <a:t>COMPTABLES ET COMMERCIALES</a:t>
            </a:r>
            <a:r>
              <a:rPr lang="fr-FR" sz="2000" dirty="0">
                <a:solidFill>
                  <a:schemeClr val="accent1">
                    <a:lumMod val="50000"/>
                  </a:schemeClr>
                </a:solidFill>
              </a:rPr>
              <a:t/>
            </a:r>
            <a:br>
              <a:rPr lang="fr-FR" sz="2000" dirty="0">
                <a:solidFill>
                  <a:schemeClr val="accent1">
                    <a:lumMod val="50000"/>
                  </a:schemeClr>
                </a:solidFill>
              </a:rPr>
            </a:br>
            <a:endParaRPr lang="fr-FR" sz="2000" dirty="0">
              <a:solidFill>
                <a:schemeClr val="accent1">
                  <a:lumMod val="50000"/>
                </a:schemeClr>
              </a:solidFill>
            </a:endParaRPr>
          </a:p>
        </p:txBody>
      </p:sp>
      <p:sp>
        <p:nvSpPr>
          <p:cNvPr id="38" name="ZoneTexte 37">
            <a:extLst>
              <a:ext uri="{FF2B5EF4-FFF2-40B4-BE49-F238E27FC236}">
                <a16:creationId xmlns:a16="http://schemas.microsoft.com/office/drawing/2014/main" id="{DBA52CAC-DEEB-4843-AA6D-E846DECC6934}"/>
              </a:ext>
            </a:extLst>
          </p:cNvPr>
          <p:cNvSpPr txBox="1"/>
          <p:nvPr/>
        </p:nvSpPr>
        <p:spPr>
          <a:xfrm>
            <a:off x="1961480" y="1612368"/>
            <a:ext cx="8141110" cy="1426031"/>
          </a:xfrm>
          <a:prstGeom prst="rect">
            <a:avLst/>
          </a:prstGeom>
          <a:noFill/>
        </p:spPr>
        <p:txBody>
          <a:bodyPr wrap="square" rtlCol="0">
            <a:spAutoFit/>
          </a:bodyPr>
          <a:lstStyle/>
          <a:p>
            <a:pPr algn="ctr">
              <a:lnSpc>
                <a:spcPct val="150000"/>
              </a:lnSpc>
              <a:spcAft>
                <a:spcPts val="800"/>
              </a:spcAft>
            </a:pPr>
            <a:r>
              <a:rPr lang="fr-FR" sz="1600" b="1" dirty="0">
                <a:latin typeface="Nunito Sans Black" pitchFamily="2" charset="0"/>
                <a:ea typeface="Calibri" panose="020F0502020204030204" pitchFamily="34" charset="0"/>
                <a:cs typeface="Times New Roman" panose="02020603050405020304" pitchFamily="18" charset="0"/>
              </a:rPr>
              <a:t>PROJET DE FIN DE CYCLE POUR L’OBTENTION DU DIPLÔME DE MASTER EN METHODE INFORMATIQUE APPLIQUEE A LA GESTION D’UNE ENTREPRISE</a:t>
            </a:r>
          </a:p>
          <a:p>
            <a:pPr algn="ctr"/>
            <a:endParaRPr lang="fr-FR" sz="1600" dirty="0">
              <a:latin typeface="Nunito Sans Black" pitchFamily="2" charset="0"/>
            </a:endParaRPr>
          </a:p>
          <a:p>
            <a:pPr algn="ctr"/>
            <a:r>
              <a:rPr lang="fr-FR" sz="1600" dirty="0">
                <a:latin typeface="Nunito Sans Black" pitchFamily="2" charset="0"/>
              </a:rPr>
              <a:t>PROMOTION 2019-2024</a:t>
            </a:r>
          </a:p>
        </p:txBody>
      </p:sp>
      <p:sp>
        <p:nvSpPr>
          <p:cNvPr id="39" name="ZoneTexte 38">
            <a:extLst>
              <a:ext uri="{FF2B5EF4-FFF2-40B4-BE49-F238E27FC236}">
                <a16:creationId xmlns:a16="http://schemas.microsoft.com/office/drawing/2014/main" id="{5D5419C7-32F6-40B8-A02B-4943665FB7B7}"/>
              </a:ext>
            </a:extLst>
          </p:cNvPr>
          <p:cNvSpPr txBox="1"/>
          <p:nvPr/>
        </p:nvSpPr>
        <p:spPr>
          <a:xfrm>
            <a:off x="4913124" y="4490923"/>
            <a:ext cx="2243832" cy="707886"/>
          </a:xfrm>
          <a:prstGeom prst="rect">
            <a:avLst/>
          </a:prstGeom>
          <a:noFill/>
        </p:spPr>
        <p:txBody>
          <a:bodyPr wrap="square" rtlCol="0">
            <a:spAutoFit/>
          </a:bodyPr>
          <a:lstStyle/>
          <a:p>
            <a:pPr algn="ctr"/>
            <a:r>
              <a:rPr lang="fr-FR" sz="4000" b="1" u="sng" dirty="0">
                <a:latin typeface="Edwardian Script ITC" panose="030303020407070D0804" pitchFamily="66" charset="0"/>
              </a:rPr>
              <a:t>Thème</a:t>
            </a:r>
          </a:p>
        </p:txBody>
      </p:sp>
      <p:sp>
        <p:nvSpPr>
          <p:cNvPr id="40" name="ZoneTexte 39">
            <a:extLst>
              <a:ext uri="{FF2B5EF4-FFF2-40B4-BE49-F238E27FC236}">
                <a16:creationId xmlns:a16="http://schemas.microsoft.com/office/drawing/2014/main" id="{1F576359-4F94-4D9D-ABB7-ABE98A77EC0C}"/>
              </a:ext>
            </a:extLst>
          </p:cNvPr>
          <p:cNvSpPr txBox="1"/>
          <p:nvPr/>
        </p:nvSpPr>
        <p:spPr>
          <a:xfrm>
            <a:off x="3095287" y="5338068"/>
            <a:ext cx="6267242" cy="923330"/>
          </a:xfrm>
          <a:prstGeom prst="rect">
            <a:avLst/>
          </a:prstGeom>
          <a:noFill/>
        </p:spPr>
        <p:txBody>
          <a:bodyPr wrap="square" rtlCol="0">
            <a:spAutoFit/>
          </a:bodyPr>
          <a:lstStyle/>
          <a:p>
            <a:pPr algn="ctr"/>
            <a:r>
              <a:rPr lang="fr-FR" dirty="0">
                <a:solidFill>
                  <a:srgbClr val="002060"/>
                </a:solidFill>
                <a:latin typeface="Nunito Sans Black" pitchFamily="2" charset="0"/>
              </a:rPr>
              <a:t>CRÉATION D’UNE PLATEFORME D’APPRENTISSAGE EN LIGNE </a:t>
            </a:r>
          </a:p>
          <a:p>
            <a:pPr algn="ctr"/>
            <a:r>
              <a:rPr lang="fr-FR" dirty="0">
                <a:solidFill>
                  <a:srgbClr val="002060"/>
                </a:solidFill>
                <a:latin typeface="Nunito Sans Black" pitchFamily="2" charset="0"/>
              </a:rPr>
              <a:t>CAS DE : INTEC SUP</a:t>
            </a:r>
          </a:p>
        </p:txBody>
      </p:sp>
      <p:grpSp>
        <p:nvGrpSpPr>
          <p:cNvPr id="14" name="Graphic 15">
            <a:extLst>
              <a:ext uri="{FF2B5EF4-FFF2-40B4-BE49-F238E27FC236}">
                <a16:creationId xmlns:a16="http://schemas.microsoft.com/office/drawing/2014/main" id="{6A8947E0-49DD-4337-807A-501D83D4348F}"/>
              </a:ext>
            </a:extLst>
          </p:cNvPr>
          <p:cNvGrpSpPr/>
          <p:nvPr/>
        </p:nvGrpSpPr>
        <p:grpSpPr>
          <a:xfrm>
            <a:off x="4852916" y="3170434"/>
            <a:ext cx="2401766" cy="1509755"/>
            <a:chOff x="6902071" y="270047"/>
            <a:chExt cx="5150334" cy="2566117"/>
          </a:xfrm>
        </p:grpSpPr>
        <p:sp>
          <p:nvSpPr>
            <p:cNvPr id="15" name="Freeform: Shape 190">
              <a:extLst>
                <a:ext uri="{FF2B5EF4-FFF2-40B4-BE49-F238E27FC236}">
                  <a16:creationId xmlns:a16="http://schemas.microsoft.com/office/drawing/2014/main" id="{A95273F2-5F62-4803-B454-EC42E65655C1}"/>
                </a:ext>
              </a:extLst>
            </p:cNvPr>
            <p:cNvSpPr/>
            <p:nvPr/>
          </p:nvSpPr>
          <p:spPr>
            <a:xfrm>
              <a:off x="8307144" y="1271377"/>
              <a:ext cx="2433270" cy="1184617"/>
            </a:xfrm>
            <a:custGeom>
              <a:avLst/>
              <a:gdLst>
                <a:gd name="connsiteX0" fmla="*/ 61293 w 2433270"/>
                <a:gd name="connsiteY0" fmla="*/ 196 h 1184617"/>
                <a:gd name="connsiteX1" fmla="*/ 2362295 w 2433270"/>
                <a:gd name="connsiteY1" fmla="*/ 78618 h 1184617"/>
                <a:gd name="connsiteX2" fmla="*/ 2401505 w 2433270"/>
                <a:gd name="connsiteY2" fmla="*/ 104759 h 1184617"/>
                <a:gd name="connsiteX3" fmla="*/ 2412709 w 2433270"/>
                <a:gd name="connsiteY3" fmla="*/ 218035 h 1184617"/>
                <a:gd name="connsiteX4" fmla="*/ 2433248 w 2433270"/>
                <a:gd name="connsiteY4" fmla="*/ 811180 h 1184617"/>
                <a:gd name="connsiteX5" fmla="*/ 2247151 w 2433270"/>
                <a:gd name="connsiteY5" fmla="*/ 1024662 h 1184617"/>
                <a:gd name="connsiteX6" fmla="*/ 1169782 w 2433270"/>
                <a:gd name="connsiteY6" fmla="*/ 1184618 h 1184617"/>
                <a:gd name="connsiteX7" fmla="*/ 183283 w 2433270"/>
                <a:gd name="connsiteY7" fmla="*/ 938148 h 1184617"/>
                <a:gd name="connsiteX8" fmla="*/ 921 w 2433270"/>
                <a:gd name="connsiteY8" fmla="*/ 646867 h 1184617"/>
                <a:gd name="connsiteX9" fmla="*/ 45111 w 2433270"/>
                <a:gd name="connsiteY9" fmla="*/ 48743 h 1184617"/>
                <a:gd name="connsiteX10" fmla="*/ 61293 w 2433270"/>
                <a:gd name="connsiteY10" fmla="*/ 196 h 11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3270" h="1184617">
                  <a:moveTo>
                    <a:pt x="61293" y="196"/>
                  </a:moveTo>
                  <a:cubicBezTo>
                    <a:pt x="67517" y="-5405"/>
                    <a:pt x="2265201" y="110983"/>
                    <a:pt x="2362295" y="78618"/>
                  </a:cubicBezTo>
                  <a:cubicBezTo>
                    <a:pt x="2397149" y="66793"/>
                    <a:pt x="2398394" y="68660"/>
                    <a:pt x="2401505" y="104759"/>
                  </a:cubicBezTo>
                  <a:cubicBezTo>
                    <a:pt x="2405240" y="142725"/>
                    <a:pt x="2402750" y="180691"/>
                    <a:pt x="2412709" y="218035"/>
                  </a:cubicBezTo>
                  <a:cubicBezTo>
                    <a:pt x="2421422" y="375502"/>
                    <a:pt x="2433870" y="635041"/>
                    <a:pt x="2433248" y="811180"/>
                  </a:cubicBezTo>
                  <a:cubicBezTo>
                    <a:pt x="2421422" y="925701"/>
                    <a:pt x="2341133" y="982339"/>
                    <a:pt x="2247151" y="1024662"/>
                  </a:cubicBezTo>
                  <a:cubicBezTo>
                    <a:pt x="2092797" y="1094370"/>
                    <a:pt x="1707533" y="1184618"/>
                    <a:pt x="1169782" y="1184618"/>
                  </a:cubicBezTo>
                  <a:cubicBezTo>
                    <a:pt x="570414" y="1165946"/>
                    <a:pt x="338260" y="1050180"/>
                    <a:pt x="183283" y="938148"/>
                  </a:cubicBezTo>
                  <a:cubicBezTo>
                    <a:pt x="81832" y="866573"/>
                    <a:pt x="22705" y="768234"/>
                    <a:pt x="921" y="646867"/>
                  </a:cubicBezTo>
                  <a:cubicBezTo>
                    <a:pt x="-5926" y="627572"/>
                    <a:pt x="27062" y="201231"/>
                    <a:pt x="45111" y="48743"/>
                  </a:cubicBezTo>
                  <a:cubicBezTo>
                    <a:pt x="47601" y="31939"/>
                    <a:pt x="46978" y="13267"/>
                    <a:pt x="61293" y="196"/>
                  </a:cubicBezTo>
                  <a:close/>
                </a:path>
              </a:pathLst>
            </a:custGeom>
            <a:solidFill>
              <a:schemeClr val="tx1"/>
            </a:solidFill>
            <a:ln w="6223" cap="flat">
              <a:noFill/>
              <a:prstDash val="solid"/>
              <a:miter/>
            </a:ln>
          </p:spPr>
          <p:txBody>
            <a:bodyPr rtlCol="0" anchor="ctr"/>
            <a:lstStyle/>
            <a:p>
              <a:endParaRPr lang="en-US" sz="1801" dirty="0"/>
            </a:p>
          </p:txBody>
        </p:sp>
        <p:sp>
          <p:nvSpPr>
            <p:cNvPr id="16" name="Freeform: Shape 191">
              <a:extLst>
                <a:ext uri="{FF2B5EF4-FFF2-40B4-BE49-F238E27FC236}">
                  <a16:creationId xmlns:a16="http://schemas.microsoft.com/office/drawing/2014/main" id="{E9E7ACF9-67A7-4BC6-991F-A59386076370}"/>
                </a:ext>
              </a:extLst>
            </p:cNvPr>
            <p:cNvSpPr/>
            <p:nvPr/>
          </p:nvSpPr>
          <p:spPr>
            <a:xfrm>
              <a:off x="6902071" y="270047"/>
              <a:ext cx="5150334" cy="1469568"/>
            </a:xfrm>
            <a:custGeom>
              <a:avLst/>
              <a:gdLst>
                <a:gd name="connsiteX0" fmla="*/ 2507015 w 5150334"/>
                <a:gd name="connsiteY0" fmla="*/ 2579 h 1469568"/>
                <a:gd name="connsiteX1" fmla="*/ 0 w 5150334"/>
                <a:gd name="connsiteY1" fmla="*/ 402158 h 1469568"/>
                <a:gd name="connsiteX2" fmla="*/ 2520707 w 5150334"/>
                <a:gd name="connsiteY2" fmla="*/ 1469569 h 1469568"/>
                <a:gd name="connsiteX3" fmla="*/ 5150334 w 5150334"/>
                <a:gd name="connsiteY3" fmla="*/ 657341 h 1469568"/>
                <a:gd name="connsiteX4" fmla="*/ 2579213 w 5150334"/>
                <a:gd name="connsiteY4" fmla="*/ 5691 h 1469568"/>
                <a:gd name="connsiteX5" fmla="*/ 2507015 w 5150334"/>
                <a:gd name="connsiteY5" fmla="*/ 2579 h 146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0334" h="1469568">
                  <a:moveTo>
                    <a:pt x="2507015" y="2579"/>
                  </a:moveTo>
                  <a:lnTo>
                    <a:pt x="0" y="402158"/>
                  </a:lnTo>
                  <a:lnTo>
                    <a:pt x="2520707" y="1469569"/>
                  </a:lnTo>
                  <a:lnTo>
                    <a:pt x="5150334" y="657341"/>
                  </a:lnTo>
                  <a:lnTo>
                    <a:pt x="2579213" y="5691"/>
                  </a:lnTo>
                  <a:cubicBezTo>
                    <a:pt x="2555562" y="-533"/>
                    <a:pt x="2530666" y="-1777"/>
                    <a:pt x="2507015" y="2579"/>
                  </a:cubicBezTo>
                  <a:close/>
                </a:path>
              </a:pathLst>
            </a:custGeom>
            <a:solidFill>
              <a:schemeClr val="tx1">
                <a:lumMod val="75000"/>
                <a:lumOff val="25000"/>
              </a:schemeClr>
            </a:solidFill>
            <a:ln w="6223" cap="flat">
              <a:noFill/>
              <a:prstDash val="solid"/>
              <a:miter/>
            </a:ln>
          </p:spPr>
          <p:txBody>
            <a:bodyPr rtlCol="0" anchor="ctr"/>
            <a:lstStyle/>
            <a:p>
              <a:endParaRPr lang="en-US" sz="1801" dirty="0"/>
            </a:p>
          </p:txBody>
        </p:sp>
        <p:sp>
          <p:nvSpPr>
            <p:cNvPr id="17" name="Freeform: Shape 192">
              <a:extLst>
                <a:ext uri="{FF2B5EF4-FFF2-40B4-BE49-F238E27FC236}">
                  <a16:creationId xmlns:a16="http://schemas.microsoft.com/office/drawing/2014/main" id="{C6C0B78D-83C7-433F-836C-B4A3A3A19F23}"/>
                </a:ext>
              </a:extLst>
            </p:cNvPr>
            <p:cNvSpPr/>
            <p:nvPr/>
          </p:nvSpPr>
          <p:spPr>
            <a:xfrm>
              <a:off x="9698876" y="744740"/>
              <a:ext cx="1212978" cy="543466"/>
            </a:xfrm>
            <a:custGeom>
              <a:avLst/>
              <a:gdLst>
                <a:gd name="connsiteX0" fmla="*/ 25764 w 1212978"/>
                <a:gd name="connsiteY0" fmla="*/ 4020 h 543466"/>
                <a:gd name="connsiteX1" fmla="*/ 264765 w 1212978"/>
                <a:gd name="connsiteY1" fmla="*/ 78085 h 543466"/>
                <a:gd name="connsiteX2" fmla="*/ 585299 w 1212978"/>
                <a:gd name="connsiteY2" fmla="*/ 198208 h 543466"/>
                <a:gd name="connsiteX3" fmla="*/ 1198360 w 1212978"/>
                <a:gd name="connsiteY3" fmla="*/ 513763 h 543466"/>
                <a:gd name="connsiteX4" fmla="*/ 1210186 w 1212978"/>
                <a:gd name="connsiteY4" fmla="*/ 538037 h 543466"/>
                <a:gd name="connsiteX5" fmla="*/ 1181556 w 1212978"/>
                <a:gd name="connsiteY5" fmla="*/ 538037 h 543466"/>
                <a:gd name="connsiteX6" fmla="*/ 584677 w 1212978"/>
                <a:gd name="connsiteY6" fmla="*/ 236174 h 543466"/>
                <a:gd name="connsiteX7" fmla="*/ 1491 w 1212978"/>
                <a:gd name="connsiteY7" fmla="*/ 22692 h 543466"/>
                <a:gd name="connsiteX8" fmla="*/ 25764 w 1212978"/>
                <a:gd name="connsiteY8" fmla="*/ 4020 h 5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978" h="543466">
                  <a:moveTo>
                    <a:pt x="25764" y="4020"/>
                  </a:moveTo>
                  <a:cubicBezTo>
                    <a:pt x="105431" y="28916"/>
                    <a:pt x="185098" y="52567"/>
                    <a:pt x="264765" y="78085"/>
                  </a:cubicBezTo>
                  <a:cubicBezTo>
                    <a:pt x="366216" y="110450"/>
                    <a:pt x="487583" y="156507"/>
                    <a:pt x="585299" y="198208"/>
                  </a:cubicBezTo>
                  <a:cubicBezTo>
                    <a:pt x="698575" y="246132"/>
                    <a:pt x="1152925" y="483888"/>
                    <a:pt x="1198360" y="513763"/>
                  </a:cubicBezTo>
                  <a:cubicBezTo>
                    <a:pt x="1207074" y="519365"/>
                    <a:pt x="1218277" y="526833"/>
                    <a:pt x="1210186" y="538037"/>
                  </a:cubicBezTo>
                  <a:cubicBezTo>
                    <a:pt x="1203339" y="546750"/>
                    <a:pt x="1191514" y="543638"/>
                    <a:pt x="1181556" y="538037"/>
                  </a:cubicBezTo>
                  <a:cubicBezTo>
                    <a:pt x="1126785" y="507539"/>
                    <a:pt x="677414" y="273518"/>
                    <a:pt x="584677" y="236174"/>
                  </a:cubicBezTo>
                  <a:cubicBezTo>
                    <a:pt x="456463" y="184515"/>
                    <a:pt x="64353" y="47588"/>
                    <a:pt x="1491" y="22692"/>
                  </a:cubicBezTo>
                  <a:cubicBezTo>
                    <a:pt x="-2866" y="-959"/>
                    <a:pt x="1491" y="-4071"/>
                    <a:pt x="25764" y="4020"/>
                  </a:cubicBezTo>
                  <a:close/>
                </a:path>
              </a:pathLst>
            </a:custGeom>
            <a:solidFill>
              <a:schemeClr val="tx1"/>
            </a:solidFill>
            <a:ln w="6223" cap="flat">
              <a:noFill/>
              <a:prstDash val="solid"/>
              <a:miter/>
            </a:ln>
          </p:spPr>
          <p:txBody>
            <a:bodyPr rtlCol="0" anchor="ctr"/>
            <a:lstStyle/>
            <a:p>
              <a:endParaRPr lang="en-US" sz="1801" dirty="0"/>
            </a:p>
          </p:txBody>
        </p:sp>
        <p:sp>
          <p:nvSpPr>
            <p:cNvPr id="18" name="Freeform: Shape 193">
              <a:extLst>
                <a:ext uri="{FF2B5EF4-FFF2-40B4-BE49-F238E27FC236}">
                  <a16:creationId xmlns:a16="http://schemas.microsoft.com/office/drawing/2014/main" id="{EFC4A0CC-1674-4078-898D-AEF2AD4A4D1D}"/>
                </a:ext>
              </a:extLst>
            </p:cNvPr>
            <p:cNvSpPr/>
            <p:nvPr/>
          </p:nvSpPr>
          <p:spPr>
            <a:xfrm>
              <a:off x="9712815" y="561219"/>
              <a:ext cx="973535" cy="143972"/>
            </a:xfrm>
            <a:custGeom>
              <a:avLst/>
              <a:gdLst>
                <a:gd name="connsiteX0" fmla="*/ 0 w 973535"/>
                <a:gd name="connsiteY0" fmla="*/ 124056 h 143972"/>
                <a:gd name="connsiteX1" fmla="*/ 365969 w 973535"/>
                <a:gd name="connsiteY1" fmla="*/ 38165 h 143972"/>
                <a:gd name="connsiteX2" fmla="*/ 650405 w 973535"/>
                <a:gd name="connsiteY2" fmla="*/ 2689 h 143972"/>
                <a:gd name="connsiteX3" fmla="*/ 942309 w 973535"/>
                <a:gd name="connsiteY3" fmla="*/ 2689 h 143972"/>
                <a:gd name="connsiteX4" fmla="*/ 973429 w 973535"/>
                <a:gd name="connsiteY4" fmla="*/ 18249 h 143972"/>
                <a:gd name="connsiteX5" fmla="*/ 939819 w 973535"/>
                <a:gd name="connsiteY5" fmla="*/ 31941 h 143972"/>
                <a:gd name="connsiteX6" fmla="*/ 449370 w 973535"/>
                <a:gd name="connsiteY6" fmla="*/ 57460 h 143972"/>
                <a:gd name="connsiteX7" fmla="*/ 75932 w 973535"/>
                <a:gd name="connsiteY7" fmla="*/ 132147 h 143972"/>
                <a:gd name="connsiteX8" fmla="*/ 18672 w 973535"/>
                <a:gd name="connsiteY8" fmla="*/ 143973 h 143972"/>
                <a:gd name="connsiteX9" fmla="*/ 0 w 973535"/>
                <a:gd name="connsiteY9" fmla="*/ 124056 h 14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535" h="143972">
                  <a:moveTo>
                    <a:pt x="0" y="124056"/>
                  </a:moveTo>
                  <a:cubicBezTo>
                    <a:pt x="120745" y="88580"/>
                    <a:pt x="242735" y="60572"/>
                    <a:pt x="365969" y="38165"/>
                  </a:cubicBezTo>
                  <a:cubicBezTo>
                    <a:pt x="459951" y="20738"/>
                    <a:pt x="555178" y="7046"/>
                    <a:pt x="650405" y="2689"/>
                  </a:cubicBezTo>
                  <a:cubicBezTo>
                    <a:pt x="747499" y="-2290"/>
                    <a:pt x="845215" y="822"/>
                    <a:pt x="942309" y="2689"/>
                  </a:cubicBezTo>
                  <a:cubicBezTo>
                    <a:pt x="952267" y="2689"/>
                    <a:pt x="975296" y="-423"/>
                    <a:pt x="973429" y="18249"/>
                  </a:cubicBezTo>
                  <a:cubicBezTo>
                    <a:pt x="972184" y="33186"/>
                    <a:pt x="952890" y="31941"/>
                    <a:pt x="939819" y="31941"/>
                  </a:cubicBezTo>
                  <a:cubicBezTo>
                    <a:pt x="861397" y="32564"/>
                    <a:pt x="617418" y="26340"/>
                    <a:pt x="449370" y="57460"/>
                  </a:cubicBezTo>
                  <a:cubicBezTo>
                    <a:pt x="339829" y="76754"/>
                    <a:pt x="185474" y="114098"/>
                    <a:pt x="75932" y="132147"/>
                  </a:cubicBezTo>
                  <a:cubicBezTo>
                    <a:pt x="56638" y="135259"/>
                    <a:pt x="37966" y="139616"/>
                    <a:pt x="18672" y="143973"/>
                  </a:cubicBezTo>
                  <a:cubicBezTo>
                    <a:pt x="8091" y="141483"/>
                    <a:pt x="1245" y="135259"/>
                    <a:pt x="0" y="124056"/>
                  </a:cubicBezTo>
                  <a:close/>
                </a:path>
              </a:pathLst>
            </a:custGeom>
            <a:solidFill>
              <a:schemeClr val="tx1"/>
            </a:solidFill>
            <a:ln w="6223" cap="flat">
              <a:noFill/>
              <a:prstDash val="solid"/>
              <a:miter/>
            </a:ln>
          </p:spPr>
          <p:txBody>
            <a:bodyPr rtlCol="0" anchor="ctr"/>
            <a:lstStyle/>
            <a:p>
              <a:endParaRPr lang="en-US" sz="1801" dirty="0"/>
            </a:p>
          </p:txBody>
        </p:sp>
        <p:sp>
          <p:nvSpPr>
            <p:cNvPr id="19" name="Freeform: Shape 194">
              <a:extLst>
                <a:ext uri="{FF2B5EF4-FFF2-40B4-BE49-F238E27FC236}">
                  <a16:creationId xmlns:a16="http://schemas.microsoft.com/office/drawing/2014/main" id="{674CAD9A-8A90-412B-B05E-8B793617996D}"/>
                </a:ext>
              </a:extLst>
            </p:cNvPr>
            <p:cNvSpPr/>
            <p:nvPr/>
          </p:nvSpPr>
          <p:spPr>
            <a:xfrm>
              <a:off x="8402593" y="423393"/>
              <a:ext cx="1099780" cy="267426"/>
            </a:xfrm>
            <a:custGeom>
              <a:avLst/>
              <a:gdLst>
                <a:gd name="connsiteX0" fmla="*/ 1074333 w 1099780"/>
                <a:gd name="connsiteY0" fmla="*/ 266239 h 267426"/>
                <a:gd name="connsiteX1" fmla="*/ 563968 w 1099780"/>
                <a:gd name="connsiteY1" fmla="*/ 130557 h 267426"/>
                <a:gd name="connsiteX2" fmla="*/ 104639 w 1099780"/>
                <a:gd name="connsiteY2" fmla="*/ 33463 h 267426"/>
                <a:gd name="connsiteX3" fmla="*/ 22482 w 1099780"/>
                <a:gd name="connsiteY3" fmla="*/ 21015 h 267426"/>
                <a:gd name="connsiteX4" fmla="*/ 76 w 1099780"/>
                <a:gd name="connsiteY4" fmla="*/ 9812 h 267426"/>
                <a:gd name="connsiteX5" fmla="*/ 25594 w 1099780"/>
                <a:gd name="connsiteY5" fmla="*/ 2343 h 267426"/>
                <a:gd name="connsiteX6" fmla="*/ 194264 w 1099780"/>
                <a:gd name="connsiteY6" fmla="*/ 21637 h 267426"/>
                <a:gd name="connsiteX7" fmla="*/ 618116 w 1099780"/>
                <a:gd name="connsiteY7" fmla="*/ 107528 h 267426"/>
                <a:gd name="connsiteX8" fmla="*/ 1088026 w 1099780"/>
                <a:gd name="connsiteY8" fmla="*/ 245078 h 267426"/>
                <a:gd name="connsiteX9" fmla="*/ 1074333 w 1099780"/>
                <a:gd name="connsiteY9" fmla="*/ 266239 h 26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780" h="267426">
                  <a:moveTo>
                    <a:pt x="1074333" y="266239"/>
                  </a:moveTo>
                  <a:cubicBezTo>
                    <a:pt x="936161" y="229518"/>
                    <a:pt x="702762" y="165411"/>
                    <a:pt x="563968" y="130557"/>
                  </a:cubicBezTo>
                  <a:cubicBezTo>
                    <a:pt x="412103" y="92591"/>
                    <a:pt x="258993" y="58981"/>
                    <a:pt x="104639" y="33463"/>
                  </a:cubicBezTo>
                  <a:cubicBezTo>
                    <a:pt x="77253" y="29106"/>
                    <a:pt x="49868" y="24749"/>
                    <a:pt x="22482" y="21015"/>
                  </a:cubicBezTo>
                  <a:cubicBezTo>
                    <a:pt x="13146" y="19770"/>
                    <a:pt x="-1169" y="21015"/>
                    <a:pt x="76" y="9812"/>
                  </a:cubicBezTo>
                  <a:cubicBezTo>
                    <a:pt x="1321" y="-5126"/>
                    <a:pt x="16881" y="1098"/>
                    <a:pt x="25594" y="2343"/>
                  </a:cubicBezTo>
                  <a:cubicBezTo>
                    <a:pt x="82232" y="7945"/>
                    <a:pt x="138248" y="13546"/>
                    <a:pt x="194264" y="21637"/>
                  </a:cubicBezTo>
                  <a:cubicBezTo>
                    <a:pt x="336793" y="42177"/>
                    <a:pt x="478077" y="72674"/>
                    <a:pt x="618116" y="107528"/>
                  </a:cubicBezTo>
                  <a:cubicBezTo>
                    <a:pt x="766247" y="144872"/>
                    <a:pt x="943630" y="197153"/>
                    <a:pt x="1088026" y="245078"/>
                  </a:cubicBezTo>
                  <a:cubicBezTo>
                    <a:pt x="1110432" y="252547"/>
                    <a:pt x="1097984" y="272463"/>
                    <a:pt x="1074333" y="266239"/>
                  </a:cubicBezTo>
                  <a:close/>
                </a:path>
              </a:pathLst>
            </a:custGeom>
            <a:solidFill>
              <a:schemeClr val="tx1"/>
            </a:solidFill>
            <a:ln w="6223" cap="flat">
              <a:noFill/>
              <a:prstDash val="solid"/>
              <a:miter/>
            </a:ln>
          </p:spPr>
          <p:txBody>
            <a:bodyPr rtlCol="0" anchor="ctr"/>
            <a:lstStyle/>
            <a:p>
              <a:endParaRPr lang="en-US" sz="1801" dirty="0"/>
            </a:p>
          </p:txBody>
        </p:sp>
        <p:sp>
          <p:nvSpPr>
            <p:cNvPr id="20" name="Freeform: Shape 195">
              <a:extLst>
                <a:ext uri="{FF2B5EF4-FFF2-40B4-BE49-F238E27FC236}">
                  <a16:creationId xmlns:a16="http://schemas.microsoft.com/office/drawing/2014/main" id="{7FCAC372-54C2-4752-BF6B-C8A2AB07CBE8}"/>
                </a:ext>
              </a:extLst>
            </p:cNvPr>
            <p:cNvSpPr/>
            <p:nvPr/>
          </p:nvSpPr>
          <p:spPr>
            <a:xfrm>
              <a:off x="8036700" y="758600"/>
              <a:ext cx="1485044" cy="403497"/>
            </a:xfrm>
            <a:custGeom>
              <a:avLst/>
              <a:gdLst>
                <a:gd name="connsiteX0" fmla="*/ 0 w 1485044"/>
                <a:gd name="connsiteY0" fmla="*/ 389739 h 403497"/>
                <a:gd name="connsiteX1" fmla="*/ 540863 w 1485044"/>
                <a:gd name="connsiteY1" fmla="*/ 204264 h 403497"/>
                <a:gd name="connsiteX2" fmla="*/ 966582 w 1485044"/>
                <a:gd name="connsiteY2" fmla="*/ 90988 h 403497"/>
                <a:gd name="connsiteX3" fmla="*/ 1410351 w 1485044"/>
                <a:gd name="connsiteY3" fmla="*/ 10699 h 403497"/>
                <a:gd name="connsiteX4" fmla="*/ 1485039 w 1485044"/>
                <a:gd name="connsiteY4" fmla="*/ 8209 h 403497"/>
                <a:gd name="connsiteX5" fmla="*/ 1411596 w 1485044"/>
                <a:gd name="connsiteY5" fmla="*/ 39952 h 403497"/>
                <a:gd name="connsiteX6" fmla="*/ 670944 w 1485044"/>
                <a:gd name="connsiteY6" fmla="*/ 199908 h 403497"/>
                <a:gd name="connsiteX7" fmla="*/ 117011 w 1485044"/>
                <a:gd name="connsiteY7" fmla="*/ 376046 h 403497"/>
                <a:gd name="connsiteX8" fmla="*/ 32365 w 1485044"/>
                <a:gd name="connsiteY8" fmla="*/ 403431 h 403497"/>
                <a:gd name="connsiteX9" fmla="*/ 0 w 1485044"/>
                <a:gd name="connsiteY9" fmla="*/ 389739 h 40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044" h="403497">
                  <a:moveTo>
                    <a:pt x="0" y="389739"/>
                  </a:moveTo>
                  <a:cubicBezTo>
                    <a:pt x="176761" y="321897"/>
                    <a:pt x="357256" y="260280"/>
                    <a:pt x="540863" y="204264"/>
                  </a:cubicBezTo>
                  <a:cubicBezTo>
                    <a:pt x="680902" y="161319"/>
                    <a:pt x="822809" y="122108"/>
                    <a:pt x="966582" y="90988"/>
                  </a:cubicBezTo>
                  <a:cubicBezTo>
                    <a:pt x="1113468" y="59246"/>
                    <a:pt x="1262221" y="35595"/>
                    <a:pt x="1410351" y="10699"/>
                  </a:cubicBezTo>
                  <a:cubicBezTo>
                    <a:pt x="1425289" y="8209"/>
                    <a:pt x="1484416" y="-10463"/>
                    <a:pt x="1485039" y="8209"/>
                  </a:cubicBezTo>
                  <a:cubicBezTo>
                    <a:pt x="1485661" y="23769"/>
                    <a:pt x="1431513" y="36217"/>
                    <a:pt x="1411596" y="39952"/>
                  </a:cubicBezTo>
                  <a:cubicBezTo>
                    <a:pt x="1292096" y="62358"/>
                    <a:pt x="920525" y="122730"/>
                    <a:pt x="670944" y="199908"/>
                  </a:cubicBezTo>
                  <a:cubicBezTo>
                    <a:pt x="508498" y="249077"/>
                    <a:pt x="280079" y="328121"/>
                    <a:pt x="117011" y="376046"/>
                  </a:cubicBezTo>
                  <a:cubicBezTo>
                    <a:pt x="88380" y="384137"/>
                    <a:pt x="60372" y="394095"/>
                    <a:pt x="32365" y="403431"/>
                  </a:cubicBezTo>
                  <a:cubicBezTo>
                    <a:pt x="14937" y="404054"/>
                    <a:pt x="3734" y="400319"/>
                    <a:pt x="0" y="389739"/>
                  </a:cubicBezTo>
                  <a:close/>
                </a:path>
              </a:pathLst>
            </a:custGeom>
            <a:solidFill>
              <a:schemeClr val="tx1"/>
            </a:solidFill>
            <a:ln w="6223" cap="flat">
              <a:noFill/>
              <a:prstDash val="solid"/>
              <a:miter/>
            </a:ln>
          </p:spPr>
          <p:txBody>
            <a:bodyPr rtlCol="0" anchor="ctr"/>
            <a:lstStyle/>
            <a:p>
              <a:endParaRPr lang="en-US" sz="1801" dirty="0"/>
            </a:p>
          </p:txBody>
        </p:sp>
        <p:sp>
          <p:nvSpPr>
            <p:cNvPr id="21" name="Freeform: Shape 196">
              <a:extLst>
                <a:ext uri="{FF2B5EF4-FFF2-40B4-BE49-F238E27FC236}">
                  <a16:creationId xmlns:a16="http://schemas.microsoft.com/office/drawing/2014/main" id="{8ED2C160-52CD-4C4D-B8E8-4905DC946F75}"/>
                </a:ext>
              </a:extLst>
            </p:cNvPr>
            <p:cNvSpPr/>
            <p:nvPr/>
          </p:nvSpPr>
          <p:spPr>
            <a:xfrm>
              <a:off x="7673417" y="711416"/>
              <a:ext cx="1839610" cy="2124748"/>
            </a:xfrm>
            <a:custGeom>
              <a:avLst/>
              <a:gdLst>
                <a:gd name="connsiteX0" fmla="*/ 1753097 w 1839609"/>
                <a:gd name="connsiteY0" fmla="*/ 0 h 2124748"/>
                <a:gd name="connsiteX1" fmla="*/ 320961 w 1839609"/>
                <a:gd name="connsiteY1" fmla="*/ 204769 h 2124748"/>
                <a:gd name="connsiteX2" fmla="*/ 169719 w 1839609"/>
                <a:gd name="connsiteY2" fmla="*/ 315555 h 2124748"/>
                <a:gd name="connsiteX3" fmla="*/ 134865 w 1839609"/>
                <a:gd name="connsiteY3" fmla="*/ 718868 h 2124748"/>
                <a:gd name="connsiteX4" fmla="*/ 102500 w 1839609"/>
                <a:gd name="connsiteY4" fmla="*/ 785465 h 2124748"/>
                <a:gd name="connsiteX5" fmla="*/ 51463 w 1839609"/>
                <a:gd name="connsiteY5" fmla="*/ 879447 h 2124748"/>
                <a:gd name="connsiteX6" fmla="*/ 84451 w 1839609"/>
                <a:gd name="connsiteY6" fmla="*/ 967205 h 2124748"/>
                <a:gd name="connsiteX7" fmla="*/ 116815 w 1839609"/>
                <a:gd name="connsiteY7" fmla="*/ 998325 h 2124748"/>
                <a:gd name="connsiteX8" fmla="*/ 107479 w 1839609"/>
                <a:gd name="connsiteY8" fmla="*/ 1013885 h 2124748"/>
                <a:gd name="connsiteX9" fmla="*/ 119305 w 1839609"/>
                <a:gd name="connsiteY9" fmla="*/ 1223632 h 2124748"/>
                <a:gd name="connsiteX10" fmla="*/ 117438 w 1839609"/>
                <a:gd name="connsiteY10" fmla="*/ 1235458 h 2124748"/>
                <a:gd name="connsiteX11" fmla="*/ 6029 w 1839609"/>
                <a:gd name="connsiteY11" fmla="*/ 1948102 h 2124748"/>
                <a:gd name="connsiteX12" fmla="*/ 12252 w 1839609"/>
                <a:gd name="connsiteY12" fmla="*/ 2054532 h 2124748"/>
                <a:gd name="connsiteX13" fmla="*/ 95031 w 1839609"/>
                <a:gd name="connsiteY13" fmla="*/ 2111793 h 2124748"/>
                <a:gd name="connsiteX14" fmla="*/ 202083 w 1839609"/>
                <a:gd name="connsiteY14" fmla="*/ 2124241 h 2124748"/>
                <a:gd name="connsiteX15" fmla="*/ 327185 w 1839609"/>
                <a:gd name="connsiteY15" fmla="*/ 2083785 h 2124748"/>
                <a:gd name="connsiteX16" fmla="*/ 369508 w 1839609"/>
                <a:gd name="connsiteY16" fmla="*/ 2055777 h 2124748"/>
                <a:gd name="connsiteX17" fmla="*/ 409342 w 1839609"/>
                <a:gd name="connsiteY17" fmla="*/ 1997894 h 2124748"/>
                <a:gd name="connsiteX18" fmla="*/ 412454 w 1839609"/>
                <a:gd name="connsiteY18" fmla="*/ 1945613 h 2124748"/>
                <a:gd name="connsiteX19" fmla="*/ 284240 w 1839609"/>
                <a:gd name="connsiteY19" fmla="*/ 1241682 h 2124748"/>
                <a:gd name="connsiteX20" fmla="*/ 276149 w 1839609"/>
                <a:gd name="connsiteY20" fmla="*/ 1219275 h 2124748"/>
                <a:gd name="connsiteX21" fmla="*/ 278016 w 1839609"/>
                <a:gd name="connsiteY21" fmla="*/ 1224877 h 2124748"/>
                <a:gd name="connsiteX22" fmla="*/ 261834 w 1839609"/>
                <a:gd name="connsiteY22" fmla="*/ 1003926 h 2124748"/>
                <a:gd name="connsiteX23" fmla="*/ 255610 w 1839609"/>
                <a:gd name="connsiteY23" fmla="*/ 988989 h 2124748"/>
                <a:gd name="connsiteX24" fmla="*/ 279883 w 1839609"/>
                <a:gd name="connsiteY24" fmla="*/ 967205 h 2124748"/>
                <a:gd name="connsiteX25" fmla="*/ 253742 w 1839609"/>
                <a:gd name="connsiteY25" fmla="*/ 773639 h 2124748"/>
                <a:gd name="connsiteX26" fmla="*/ 223245 w 1839609"/>
                <a:gd name="connsiteY26" fmla="*/ 715134 h 2124748"/>
                <a:gd name="connsiteX27" fmla="*/ 248141 w 1839609"/>
                <a:gd name="connsiteY27" fmla="*/ 351654 h 2124748"/>
                <a:gd name="connsiteX28" fmla="*/ 304157 w 1839609"/>
                <a:gd name="connsiteY28" fmla="*/ 283813 h 2124748"/>
                <a:gd name="connsiteX29" fmla="*/ 1801021 w 1839609"/>
                <a:gd name="connsiteY29" fmla="*/ 48547 h 2124748"/>
                <a:gd name="connsiteX30" fmla="*/ 1839610 w 1839609"/>
                <a:gd name="connsiteY30" fmla="*/ 31120 h 2124748"/>
                <a:gd name="connsiteX31" fmla="*/ 1753097 w 1839609"/>
                <a:gd name="connsiteY31" fmla="*/ 0 h 2124748"/>
                <a:gd name="connsiteX0" fmla="*/ 1753097 w 1839610"/>
                <a:gd name="connsiteY0" fmla="*/ 0 h 2124748"/>
                <a:gd name="connsiteX1" fmla="*/ 320961 w 1839610"/>
                <a:gd name="connsiteY1" fmla="*/ 204769 h 2124748"/>
                <a:gd name="connsiteX2" fmla="*/ 169719 w 1839610"/>
                <a:gd name="connsiteY2" fmla="*/ 315555 h 2124748"/>
                <a:gd name="connsiteX3" fmla="*/ 134865 w 1839610"/>
                <a:gd name="connsiteY3" fmla="*/ 718868 h 2124748"/>
                <a:gd name="connsiteX4" fmla="*/ 102500 w 1839610"/>
                <a:gd name="connsiteY4" fmla="*/ 785465 h 2124748"/>
                <a:gd name="connsiteX5" fmla="*/ 51463 w 1839610"/>
                <a:gd name="connsiteY5" fmla="*/ 879447 h 2124748"/>
                <a:gd name="connsiteX6" fmla="*/ 84451 w 1839610"/>
                <a:gd name="connsiteY6" fmla="*/ 967205 h 2124748"/>
                <a:gd name="connsiteX7" fmla="*/ 116815 w 1839610"/>
                <a:gd name="connsiteY7" fmla="*/ 998325 h 2124748"/>
                <a:gd name="connsiteX8" fmla="*/ 107479 w 1839610"/>
                <a:gd name="connsiteY8" fmla="*/ 1013885 h 2124748"/>
                <a:gd name="connsiteX9" fmla="*/ 119305 w 1839610"/>
                <a:gd name="connsiteY9" fmla="*/ 1223632 h 2124748"/>
                <a:gd name="connsiteX10" fmla="*/ 117438 w 1839610"/>
                <a:gd name="connsiteY10" fmla="*/ 1235458 h 2124748"/>
                <a:gd name="connsiteX11" fmla="*/ 6029 w 1839610"/>
                <a:gd name="connsiteY11" fmla="*/ 1948102 h 2124748"/>
                <a:gd name="connsiteX12" fmla="*/ 12252 w 1839610"/>
                <a:gd name="connsiteY12" fmla="*/ 2054532 h 2124748"/>
                <a:gd name="connsiteX13" fmla="*/ 95031 w 1839610"/>
                <a:gd name="connsiteY13" fmla="*/ 2111793 h 2124748"/>
                <a:gd name="connsiteX14" fmla="*/ 202083 w 1839610"/>
                <a:gd name="connsiteY14" fmla="*/ 2124241 h 2124748"/>
                <a:gd name="connsiteX15" fmla="*/ 327185 w 1839610"/>
                <a:gd name="connsiteY15" fmla="*/ 2083785 h 2124748"/>
                <a:gd name="connsiteX16" fmla="*/ 369508 w 1839610"/>
                <a:gd name="connsiteY16" fmla="*/ 2055777 h 2124748"/>
                <a:gd name="connsiteX17" fmla="*/ 409342 w 1839610"/>
                <a:gd name="connsiteY17" fmla="*/ 1997894 h 2124748"/>
                <a:gd name="connsiteX18" fmla="*/ 412454 w 1839610"/>
                <a:gd name="connsiteY18" fmla="*/ 1945613 h 2124748"/>
                <a:gd name="connsiteX19" fmla="*/ 284240 w 1839610"/>
                <a:gd name="connsiteY19" fmla="*/ 1241682 h 2124748"/>
                <a:gd name="connsiteX20" fmla="*/ 276149 w 1839610"/>
                <a:gd name="connsiteY20" fmla="*/ 1219275 h 2124748"/>
                <a:gd name="connsiteX21" fmla="*/ 278016 w 1839610"/>
                <a:gd name="connsiteY21" fmla="*/ 1224877 h 2124748"/>
                <a:gd name="connsiteX22" fmla="*/ 261834 w 1839610"/>
                <a:gd name="connsiteY22" fmla="*/ 1003926 h 2124748"/>
                <a:gd name="connsiteX23" fmla="*/ 255610 w 1839610"/>
                <a:gd name="connsiteY23" fmla="*/ 988989 h 2124748"/>
                <a:gd name="connsiteX24" fmla="*/ 279883 w 1839610"/>
                <a:gd name="connsiteY24" fmla="*/ 967205 h 2124748"/>
                <a:gd name="connsiteX25" fmla="*/ 253742 w 1839610"/>
                <a:gd name="connsiteY25" fmla="*/ 773639 h 2124748"/>
                <a:gd name="connsiteX26" fmla="*/ 223245 w 1839610"/>
                <a:gd name="connsiteY26" fmla="*/ 715134 h 2124748"/>
                <a:gd name="connsiteX27" fmla="*/ 248141 w 1839610"/>
                <a:gd name="connsiteY27" fmla="*/ 351654 h 2124748"/>
                <a:gd name="connsiteX28" fmla="*/ 304157 w 1839610"/>
                <a:gd name="connsiteY28" fmla="*/ 283813 h 2124748"/>
                <a:gd name="connsiteX29" fmla="*/ 1801021 w 1839610"/>
                <a:gd name="connsiteY29" fmla="*/ 48547 h 2124748"/>
                <a:gd name="connsiteX30" fmla="*/ 1839610 w 1839610"/>
                <a:gd name="connsiteY30" fmla="*/ 31120 h 2124748"/>
                <a:gd name="connsiteX31" fmla="*/ 1753097 w 1839610"/>
                <a:gd name="connsiteY31" fmla="*/ 0 h 2124748"/>
                <a:gd name="connsiteX0" fmla="*/ 1753097 w 1839610"/>
                <a:gd name="connsiteY0" fmla="*/ 0 h 2124748"/>
                <a:gd name="connsiteX1" fmla="*/ 320961 w 1839610"/>
                <a:gd name="connsiteY1" fmla="*/ 204769 h 2124748"/>
                <a:gd name="connsiteX2" fmla="*/ 169719 w 1839610"/>
                <a:gd name="connsiteY2" fmla="*/ 315555 h 2124748"/>
                <a:gd name="connsiteX3" fmla="*/ 134865 w 1839610"/>
                <a:gd name="connsiteY3" fmla="*/ 718868 h 2124748"/>
                <a:gd name="connsiteX4" fmla="*/ 102500 w 1839610"/>
                <a:gd name="connsiteY4" fmla="*/ 785465 h 2124748"/>
                <a:gd name="connsiteX5" fmla="*/ 51463 w 1839610"/>
                <a:gd name="connsiteY5" fmla="*/ 879447 h 2124748"/>
                <a:gd name="connsiteX6" fmla="*/ 84451 w 1839610"/>
                <a:gd name="connsiteY6" fmla="*/ 967205 h 2124748"/>
                <a:gd name="connsiteX7" fmla="*/ 116815 w 1839610"/>
                <a:gd name="connsiteY7" fmla="*/ 998325 h 2124748"/>
                <a:gd name="connsiteX8" fmla="*/ 107479 w 1839610"/>
                <a:gd name="connsiteY8" fmla="*/ 1013885 h 2124748"/>
                <a:gd name="connsiteX9" fmla="*/ 119305 w 1839610"/>
                <a:gd name="connsiteY9" fmla="*/ 1223632 h 2124748"/>
                <a:gd name="connsiteX10" fmla="*/ 117438 w 1839610"/>
                <a:gd name="connsiteY10" fmla="*/ 1235458 h 2124748"/>
                <a:gd name="connsiteX11" fmla="*/ 6029 w 1839610"/>
                <a:gd name="connsiteY11" fmla="*/ 1948102 h 2124748"/>
                <a:gd name="connsiteX12" fmla="*/ 12252 w 1839610"/>
                <a:gd name="connsiteY12" fmla="*/ 2054532 h 2124748"/>
                <a:gd name="connsiteX13" fmla="*/ 95031 w 1839610"/>
                <a:gd name="connsiteY13" fmla="*/ 2111793 h 2124748"/>
                <a:gd name="connsiteX14" fmla="*/ 202083 w 1839610"/>
                <a:gd name="connsiteY14" fmla="*/ 2124241 h 2124748"/>
                <a:gd name="connsiteX15" fmla="*/ 327185 w 1839610"/>
                <a:gd name="connsiteY15" fmla="*/ 2083785 h 2124748"/>
                <a:gd name="connsiteX16" fmla="*/ 369508 w 1839610"/>
                <a:gd name="connsiteY16" fmla="*/ 2055777 h 2124748"/>
                <a:gd name="connsiteX17" fmla="*/ 409342 w 1839610"/>
                <a:gd name="connsiteY17" fmla="*/ 1997894 h 2124748"/>
                <a:gd name="connsiteX18" fmla="*/ 412454 w 1839610"/>
                <a:gd name="connsiteY18" fmla="*/ 1945613 h 2124748"/>
                <a:gd name="connsiteX19" fmla="*/ 284240 w 1839610"/>
                <a:gd name="connsiteY19" fmla="*/ 1241682 h 2124748"/>
                <a:gd name="connsiteX20" fmla="*/ 276149 w 1839610"/>
                <a:gd name="connsiteY20" fmla="*/ 1219275 h 2124748"/>
                <a:gd name="connsiteX21" fmla="*/ 278016 w 1839610"/>
                <a:gd name="connsiteY21" fmla="*/ 1224877 h 2124748"/>
                <a:gd name="connsiteX22" fmla="*/ 261834 w 1839610"/>
                <a:gd name="connsiteY22" fmla="*/ 1003926 h 2124748"/>
                <a:gd name="connsiteX23" fmla="*/ 255610 w 1839610"/>
                <a:gd name="connsiteY23" fmla="*/ 988989 h 2124748"/>
                <a:gd name="connsiteX24" fmla="*/ 279883 w 1839610"/>
                <a:gd name="connsiteY24" fmla="*/ 967205 h 2124748"/>
                <a:gd name="connsiteX25" fmla="*/ 253742 w 1839610"/>
                <a:gd name="connsiteY25" fmla="*/ 773639 h 2124748"/>
                <a:gd name="connsiteX26" fmla="*/ 223245 w 1839610"/>
                <a:gd name="connsiteY26" fmla="*/ 715134 h 2124748"/>
                <a:gd name="connsiteX27" fmla="*/ 248141 w 1839610"/>
                <a:gd name="connsiteY27" fmla="*/ 351654 h 2124748"/>
                <a:gd name="connsiteX28" fmla="*/ 304157 w 1839610"/>
                <a:gd name="connsiteY28" fmla="*/ 283813 h 2124748"/>
                <a:gd name="connsiteX29" fmla="*/ 1801021 w 1839610"/>
                <a:gd name="connsiteY29" fmla="*/ 48547 h 2124748"/>
                <a:gd name="connsiteX30" fmla="*/ 1839610 w 1839610"/>
                <a:gd name="connsiteY30" fmla="*/ 31120 h 2124748"/>
                <a:gd name="connsiteX31" fmla="*/ 1753097 w 1839610"/>
                <a:gd name="connsiteY31" fmla="*/ 0 h 2124748"/>
                <a:gd name="connsiteX0" fmla="*/ 1753097 w 1839610"/>
                <a:gd name="connsiteY0" fmla="*/ 0 h 2124748"/>
                <a:gd name="connsiteX1" fmla="*/ 320961 w 1839610"/>
                <a:gd name="connsiteY1" fmla="*/ 204769 h 2124748"/>
                <a:gd name="connsiteX2" fmla="*/ 169719 w 1839610"/>
                <a:gd name="connsiteY2" fmla="*/ 315555 h 2124748"/>
                <a:gd name="connsiteX3" fmla="*/ 134865 w 1839610"/>
                <a:gd name="connsiteY3" fmla="*/ 718868 h 2124748"/>
                <a:gd name="connsiteX4" fmla="*/ 102500 w 1839610"/>
                <a:gd name="connsiteY4" fmla="*/ 785465 h 2124748"/>
                <a:gd name="connsiteX5" fmla="*/ 51463 w 1839610"/>
                <a:gd name="connsiteY5" fmla="*/ 879447 h 2124748"/>
                <a:gd name="connsiteX6" fmla="*/ 84451 w 1839610"/>
                <a:gd name="connsiteY6" fmla="*/ 967205 h 2124748"/>
                <a:gd name="connsiteX7" fmla="*/ 116815 w 1839610"/>
                <a:gd name="connsiteY7" fmla="*/ 998325 h 2124748"/>
                <a:gd name="connsiteX8" fmla="*/ 107479 w 1839610"/>
                <a:gd name="connsiteY8" fmla="*/ 1013885 h 2124748"/>
                <a:gd name="connsiteX9" fmla="*/ 119305 w 1839610"/>
                <a:gd name="connsiteY9" fmla="*/ 1223632 h 2124748"/>
                <a:gd name="connsiteX10" fmla="*/ 117438 w 1839610"/>
                <a:gd name="connsiteY10" fmla="*/ 1235458 h 2124748"/>
                <a:gd name="connsiteX11" fmla="*/ 6029 w 1839610"/>
                <a:gd name="connsiteY11" fmla="*/ 1948102 h 2124748"/>
                <a:gd name="connsiteX12" fmla="*/ 12252 w 1839610"/>
                <a:gd name="connsiteY12" fmla="*/ 2054532 h 2124748"/>
                <a:gd name="connsiteX13" fmla="*/ 95031 w 1839610"/>
                <a:gd name="connsiteY13" fmla="*/ 2111793 h 2124748"/>
                <a:gd name="connsiteX14" fmla="*/ 202083 w 1839610"/>
                <a:gd name="connsiteY14" fmla="*/ 2124241 h 2124748"/>
                <a:gd name="connsiteX15" fmla="*/ 327185 w 1839610"/>
                <a:gd name="connsiteY15" fmla="*/ 2083785 h 2124748"/>
                <a:gd name="connsiteX16" fmla="*/ 369508 w 1839610"/>
                <a:gd name="connsiteY16" fmla="*/ 2055777 h 2124748"/>
                <a:gd name="connsiteX17" fmla="*/ 409342 w 1839610"/>
                <a:gd name="connsiteY17" fmla="*/ 1997894 h 2124748"/>
                <a:gd name="connsiteX18" fmla="*/ 412454 w 1839610"/>
                <a:gd name="connsiteY18" fmla="*/ 1945613 h 2124748"/>
                <a:gd name="connsiteX19" fmla="*/ 284240 w 1839610"/>
                <a:gd name="connsiteY19" fmla="*/ 1241682 h 2124748"/>
                <a:gd name="connsiteX20" fmla="*/ 276149 w 1839610"/>
                <a:gd name="connsiteY20" fmla="*/ 1219275 h 2124748"/>
                <a:gd name="connsiteX21" fmla="*/ 278016 w 1839610"/>
                <a:gd name="connsiteY21" fmla="*/ 1224877 h 2124748"/>
                <a:gd name="connsiteX22" fmla="*/ 261834 w 1839610"/>
                <a:gd name="connsiteY22" fmla="*/ 1003926 h 2124748"/>
                <a:gd name="connsiteX23" fmla="*/ 255610 w 1839610"/>
                <a:gd name="connsiteY23" fmla="*/ 988989 h 2124748"/>
                <a:gd name="connsiteX24" fmla="*/ 279883 w 1839610"/>
                <a:gd name="connsiteY24" fmla="*/ 967205 h 2124748"/>
                <a:gd name="connsiteX25" fmla="*/ 253742 w 1839610"/>
                <a:gd name="connsiteY25" fmla="*/ 773639 h 2124748"/>
                <a:gd name="connsiteX26" fmla="*/ 223245 w 1839610"/>
                <a:gd name="connsiteY26" fmla="*/ 715134 h 2124748"/>
                <a:gd name="connsiteX27" fmla="*/ 248141 w 1839610"/>
                <a:gd name="connsiteY27" fmla="*/ 351654 h 2124748"/>
                <a:gd name="connsiteX28" fmla="*/ 304157 w 1839610"/>
                <a:gd name="connsiteY28" fmla="*/ 283813 h 2124748"/>
                <a:gd name="connsiteX29" fmla="*/ 1801021 w 1839610"/>
                <a:gd name="connsiteY29" fmla="*/ 48547 h 2124748"/>
                <a:gd name="connsiteX30" fmla="*/ 1839610 w 1839610"/>
                <a:gd name="connsiteY30" fmla="*/ 31120 h 2124748"/>
                <a:gd name="connsiteX31" fmla="*/ 1753097 w 1839610"/>
                <a:gd name="connsiteY31" fmla="*/ 0 h 2124748"/>
                <a:gd name="connsiteX0" fmla="*/ 1753097 w 1839610"/>
                <a:gd name="connsiteY0" fmla="*/ 0 h 2124748"/>
                <a:gd name="connsiteX1" fmla="*/ 320961 w 1839610"/>
                <a:gd name="connsiteY1" fmla="*/ 204769 h 2124748"/>
                <a:gd name="connsiteX2" fmla="*/ 169719 w 1839610"/>
                <a:gd name="connsiteY2" fmla="*/ 315555 h 2124748"/>
                <a:gd name="connsiteX3" fmla="*/ 134865 w 1839610"/>
                <a:gd name="connsiteY3" fmla="*/ 718868 h 2124748"/>
                <a:gd name="connsiteX4" fmla="*/ 102500 w 1839610"/>
                <a:gd name="connsiteY4" fmla="*/ 785465 h 2124748"/>
                <a:gd name="connsiteX5" fmla="*/ 51463 w 1839610"/>
                <a:gd name="connsiteY5" fmla="*/ 879447 h 2124748"/>
                <a:gd name="connsiteX6" fmla="*/ 84451 w 1839610"/>
                <a:gd name="connsiteY6" fmla="*/ 967205 h 2124748"/>
                <a:gd name="connsiteX7" fmla="*/ 116815 w 1839610"/>
                <a:gd name="connsiteY7" fmla="*/ 998325 h 2124748"/>
                <a:gd name="connsiteX8" fmla="*/ 107479 w 1839610"/>
                <a:gd name="connsiteY8" fmla="*/ 1013885 h 2124748"/>
                <a:gd name="connsiteX9" fmla="*/ 119305 w 1839610"/>
                <a:gd name="connsiteY9" fmla="*/ 1223632 h 2124748"/>
                <a:gd name="connsiteX10" fmla="*/ 117438 w 1839610"/>
                <a:gd name="connsiteY10" fmla="*/ 1235458 h 2124748"/>
                <a:gd name="connsiteX11" fmla="*/ 6029 w 1839610"/>
                <a:gd name="connsiteY11" fmla="*/ 1948102 h 2124748"/>
                <a:gd name="connsiteX12" fmla="*/ 12252 w 1839610"/>
                <a:gd name="connsiteY12" fmla="*/ 2054532 h 2124748"/>
                <a:gd name="connsiteX13" fmla="*/ 95031 w 1839610"/>
                <a:gd name="connsiteY13" fmla="*/ 2111793 h 2124748"/>
                <a:gd name="connsiteX14" fmla="*/ 202083 w 1839610"/>
                <a:gd name="connsiteY14" fmla="*/ 2124241 h 2124748"/>
                <a:gd name="connsiteX15" fmla="*/ 327185 w 1839610"/>
                <a:gd name="connsiteY15" fmla="*/ 2083785 h 2124748"/>
                <a:gd name="connsiteX16" fmla="*/ 369508 w 1839610"/>
                <a:gd name="connsiteY16" fmla="*/ 2055777 h 2124748"/>
                <a:gd name="connsiteX17" fmla="*/ 409342 w 1839610"/>
                <a:gd name="connsiteY17" fmla="*/ 1997894 h 2124748"/>
                <a:gd name="connsiteX18" fmla="*/ 412454 w 1839610"/>
                <a:gd name="connsiteY18" fmla="*/ 1945613 h 2124748"/>
                <a:gd name="connsiteX19" fmla="*/ 284240 w 1839610"/>
                <a:gd name="connsiteY19" fmla="*/ 1241682 h 2124748"/>
                <a:gd name="connsiteX20" fmla="*/ 276149 w 1839610"/>
                <a:gd name="connsiteY20" fmla="*/ 1219275 h 2124748"/>
                <a:gd name="connsiteX21" fmla="*/ 278016 w 1839610"/>
                <a:gd name="connsiteY21" fmla="*/ 1224877 h 2124748"/>
                <a:gd name="connsiteX22" fmla="*/ 261834 w 1839610"/>
                <a:gd name="connsiteY22" fmla="*/ 1003926 h 2124748"/>
                <a:gd name="connsiteX23" fmla="*/ 255610 w 1839610"/>
                <a:gd name="connsiteY23" fmla="*/ 988989 h 2124748"/>
                <a:gd name="connsiteX24" fmla="*/ 279883 w 1839610"/>
                <a:gd name="connsiteY24" fmla="*/ 967205 h 2124748"/>
                <a:gd name="connsiteX25" fmla="*/ 253742 w 1839610"/>
                <a:gd name="connsiteY25" fmla="*/ 773639 h 2124748"/>
                <a:gd name="connsiteX26" fmla="*/ 223245 w 1839610"/>
                <a:gd name="connsiteY26" fmla="*/ 715134 h 2124748"/>
                <a:gd name="connsiteX27" fmla="*/ 248141 w 1839610"/>
                <a:gd name="connsiteY27" fmla="*/ 351654 h 2124748"/>
                <a:gd name="connsiteX28" fmla="*/ 304157 w 1839610"/>
                <a:gd name="connsiteY28" fmla="*/ 283813 h 2124748"/>
                <a:gd name="connsiteX29" fmla="*/ 1801021 w 1839610"/>
                <a:gd name="connsiteY29" fmla="*/ 48547 h 2124748"/>
                <a:gd name="connsiteX30" fmla="*/ 1839610 w 1839610"/>
                <a:gd name="connsiteY30" fmla="*/ 31120 h 2124748"/>
                <a:gd name="connsiteX31" fmla="*/ 1753097 w 1839610"/>
                <a:gd name="connsiteY31" fmla="*/ 0 h 212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39610" h="2124748">
                  <a:moveTo>
                    <a:pt x="1753097" y="0"/>
                  </a:moveTo>
                  <a:cubicBezTo>
                    <a:pt x="1428828" y="32987"/>
                    <a:pt x="594816" y="120123"/>
                    <a:pt x="320961" y="204769"/>
                  </a:cubicBezTo>
                  <a:cubicBezTo>
                    <a:pt x="257477" y="227797"/>
                    <a:pt x="194615" y="246469"/>
                    <a:pt x="169719" y="315555"/>
                  </a:cubicBezTo>
                  <a:cubicBezTo>
                    <a:pt x="162250" y="342941"/>
                    <a:pt x="132998" y="611194"/>
                    <a:pt x="134865" y="718868"/>
                  </a:cubicBezTo>
                  <a:cubicBezTo>
                    <a:pt x="135487" y="747499"/>
                    <a:pt x="131130" y="768660"/>
                    <a:pt x="102500" y="785465"/>
                  </a:cubicBezTo>
                  <a:cubicBezTo>
                    <a:pt x="68891" y="804759"/>
                    <a:pt x="53953" y="842725"/>
                    <a:pt x="51463" y="879447"/>
                  </a:cubicBezTo>
                  <a:cubicBezTo>
                    <a:pt x="48974" y="910567"/>
                    <a:pt x="65779" y="940442"/>
                    <a:pt x="84451" y="967205"/>
                  </a:cubicBezTo>
                  <a:cubicBezTo>
                    <a:pt x="94409" y="979653"/>
                    <a:pt x="104990" y="990233"/>
                    <a:pt x="116815" y="998325"/>
                  </a:cubicBezTo>
                  <a:cubicBezTo>
                    <a:pt x="108102" y="995213"/>
                    <a:pt x="107479" y="998947"/>
                    <a:pt x="107479" y="1013885"/>
                  </a:cubicBezTo>
                  <a:cubicBezTo>
                    <a:pt x="117042" y="1089930"/>
                    <a:pt x="126746" y="1142494"/>
                    <a:pt x="119305" y="1223632"/>
                  </a:cubicBezTo>
                  <a:cubicBezTo>
                    <a:pt x="118682" y="1227367"/>
                    <a:pt x="118060" y="1231101"/>
                    <a:pt x="117438" y="1235458"/>
                  </a:cubicBezTo>
                  <a:cubicBezTo>
                    <a:pt x="116815" y="1258487"/>
                    <a:pt x="11630" y="1916360"/>
                    <a:pt x="6029" y="1948102"/>
                  </a:cubicBezTo>
                  <a:cubicBezTo>
                    <a:pt x="-1440" y="1966774"/>
                    <a:pt x="-4552" y="2038972"/>
                    <a:pt x="12252" y="2054532"/>
                  </a:cubicBezTo>
                  <a:cubicBezTo>
                    <a:pt x="36526" y="2078805"/>
                    <a:pt x="53331" y="2091876"/>
                    <a:pt x="95031" y="2111793"/>
                  </a:cubicBezTo>
                  <a:cubicBezTo>
                    <a:pt x="129263" y="2128597"/>
                    <a:pt x="165985" y="2124241"/>
                    <a:pt x="202083" y="2124241"/>
                  </a:cubicBezTo>
                  <a:cubicBezTo>
                    <a:pt x="246896" y="2119261"/>
                    <a:pt x="287974" y="2104946"/>
                    <a:pt x="327185" y="2083785"/>
                  </a:cubicBezTo>
                  <a:cubicBezTo>
                    <a:pt x="340256" y="2073204"/>
                    <a:pt x="356438" y="2066980"/>
                    <a:pt x="369508" y="2055777"/>
                  </a:cubicBezTo>
                  <a:cubicBezTo>
                    <a:pt x="388180" y="2040217"/>
                    <a:pt x="399383" y="2019678"/>
                    <a:pt x="409342" y="1997894"/>
                  </a:cubicBezTo>
                  <a:cubicBezTo>
                    <a:pt x="413698" y="1980467"/>
                    <a:pt x="413076" y="1963040"/>
                    <a:pt x="412454" y="1945613"/>
                  </a:cubicBezTo>
                  <a:cubicBezTo>
                    <a:pt x="409964" y="1888352"/>
                    <a:pt x="301045" y="1310768"/>
                    <a:pt x="284240" y="1241682"/>
                  </a:cubicBezTo>
                  <a:cubicBezTo>
                    <a:pt x="281128" y="1234213"/>
                    <a:pt x="278016" y="1227367"/>
                    <a:pt x="276149" y="1219275"/>
                  </a:cubicBezTo>
                  <a:lnTo>
                    <a:pt x="278016" y="1224877"/>
                  </a:lnTo>
                  <a:cubicBezTo>
                    <a:pt x="269811" y="1147954"/>
                    <a:pt x="257137" y="1085941"/>
                    <a:pt x="261834" y="1003926"/>
                  </a:cubicBezTo>
                  <a:cubicBezTo>
                    <a:pt x="259966" y="993968"/>
                    <a:pt x="259344" y="988989"/>
                    <a:pt x="255610" y="988989"/>
                  </a:cubicBezTo>
                  <a:cubicBezTo>
                    <a:pt x="264323" y="982765"/>
                    <a:pt x="272414" y="975296"/>
                    <a:pt x="279883" y="967205"/>
                  </a:cubicBezTo>
                  <a:cubicBezTo>
                    <a:pt x="324696" y="911189"/>
                    <a:pt x="314115" y="824053"/>
                    <a:pt x="253742" y="773639"/>
                  </a:cubicBezTo>
                  <a:cubicBezTo>
                    <a:pt x="232581" y="756212"/>
                    <a:pt x="222623" y="740652"/>
                    <a:pt x="223245" y="715134"/>
                  </a:cubicBezTo>
                  <a:cubicBezTo>
                    <a:pt x="225735" y="653517"/>
                    <a:pt x="233203" y="385264"/>
                    <a:pt x="248141" y="351654"/>
                  </a:cubicBezTo>
                  <a:cubicBezTo>
                    <a:pt x="264946" y="316800"/>
                    <a:pt x="271170" y="299995"/>
                    <a:pt x="304157" y="283813"/>
                  </a:cubicBezTo>
                  <a:cubicBezTo>
                    <a:pt x="515772" y="192943"/>
                    <a:pt x="1464304" y="78422"/>
                    <a:pt x="1801021" y="48547"/>
                  </a:cubicBezTo>
                  <a:cubicBezTo>
                    <a:pt x="1812847" y="41078"/>
                    <a:pt x="1834008" y="52904"/>
                    <a:pt x="1839610" y="31120"/>
                  </a:cubicBezTo>
                  <a:cubicBezTo>
                    <a:pt x="1822805" y="26141"/>
                    <a:pt x="1790440" y="0"/>
                    <a:pt x="1753097" y="0"/>
                  </a:cubicBezTo>
                  <a:close/>
                </a:path>
              </a:pathLst>
            </a:custGeom>
            <a:solidFill>
              <a:schemeClr val="accent2"/>
            </a:solidFill>
            <a:ln w="6223" cap="flat">
              <a:noFill/>
              <a:prstDash val="solid"/>
              <a:miter/>
            </a:ln>
          </p:spPr>
          <p:txBody>
            <a:bodyPr rtlCol="0" anchor="ctr"/>
            <a:lstStyle/>
            <a:p>
              <a:endParaRPr lang="en-US" sz="1801" dirty="0"/>
            </a:p>
          </p:txBody>
        </p:sp>
        <p:sp>
          <p:nvSpPr>
            <p:cNvPr id="22" name="Freeform: Shape 197">
              <a:extLst>
                <a:ext uri="{FF2B5EF4-FFF2-40B4-BE49-F238E27FC236}">
                  <a16:creationId xmlns:a16="http://schemas.microsoft.com/office/drawing/2014/main" id="{D4D959EC-10C4-4B98-9EB1-87A84BFC8B26}"/>
                </a:ext>
              </a:extLst>
            </p:cNvPr>
            <p:cNvSpPr/>
            <p:nvPr/>
          </p:nvSpPr>
          <p:spPr>
            <a:xfrm>
              <a:off x="7781245" y="1700724"/>
              <a:ext cx="170808" cy="251750"/>
            </a:xfrm>
            <a:custGeom>
              <a:avLst/>
              <a:gdLst>
                <a:gd name="connsiteX0" fmla="*/ 154004 w 170808"/>
                <a:gd name="connsiteY0" fmla="*/ 15240 h 251750"/>
                <a:gd name="connsiteX1" fmla="*/ 135332 w 170808"/>
                <a:gd name="connsiteY1" fmla="*/ 5282 h 251750"/>
                <a:gd name="connsiteX2" fmla="*/ 80561 w 170808"/>
                <a:gd name="connsiteY2" fmla="*/ 21464 h 251750"/>
                <a:gd name="connsiteX3" fmla="*/ 80561 w 170808"/>
                <a:gd name="connsiteY3" fmla="*/ 20219 h 251750"/>
                <a:gd name="connsiteX4" fmla="*/ 16454 w 170808"/>
                <a:gd name="connsiteY4" fmla="*/ 12128 h 251750"/>
                <a:gd name="connsiteX5" fmla="*/ 272 w 170808"/>
                <a:gd name="connsiteY5" fmla="*/ 25198 h 251750"/>
                <a:gd name="connsiteX6" fmla="*/ 13965 w 170808"/>
                <a:gd name="connsiteY6" fmla="*/ 251751 h 251750"/>
                <a:gd name="connsiteX7" fmla="*/ 66246 w 170808"/>
                <a:gd name="connsiteY7" fmla="*/ 214407 h 251750"/>
                <a:gd name="connsiteX8" fmla="*/ 111059 w 170808"/>
                <a:gd name="connsiteY8" fmla="*/ 207561 h 251750"/>
                <a:gd name="connsiteX9" fmla="*/ 170809 w 170808"/>
                <a:gd name="connsiteY9" fmla="*/ 235569 h 251750"/>
                <a:gd name="connsiteX10" fmla="*/ 154004 w 170808"/>
                <a:gd name="connsiteY10" fmla="*/ 15240 h 25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808" h="251750">
                  <a:moveTo>
                    <a:pt x="154004" y="15240"/>
                  </a:moveTo>
                  <a:cubicBezTo>
                    <a:pt x="150892" y="-2187"/>
                    <a:pt x="150270" y="-3432"/>
                    <a:pt x="135332" y="5282"/>
                  </a:cubicBezTo>
                  <a:cubicBezTo>
                    <a:pt x="119772" y="13995"/>
                    <a:pt x="100478" y="18974"/>
                    <a:pt x="80561" y="21464"/>
                  </a:cubicBezTo>
                  <a:lnTo>
                    <a:pt x="80561" y="20219"/>
                  </a:lnTo>
                  <a:cubicBezTo>
                    <a:pt x="57533" y="21464"/>
                    <a:pt x="34504" y="20219"/>
                    <a:pt x="16454" y="12128"/>
                  </a:cubicBezTo>
                  <a:cubicBezTo>
                    <a:pt x="894" y="5282"/>
                    <a:pt x="894" y="7149"/>
                    <a:pt x="272" y="25198"/>
                  </a:cubicBezTo>
                  <a:cubicBezTo>
                    <a:pt x="-1595" y="101131"/>
                    <a:pt x="6496" y="176441"/>
                    <a:pt x="13965" y="251751"/>
                  </a:cubicBezTo>
                  <a:cubicBezTo>
                    <a:pt x="17699" y="219386"/>
                    <a:pt x="35126" y="212540"/>
                    <a:pt x="66246" y="214407"/>
                  </a:cubicBezTo>
                  <a:cubicBezTo>
                    <a:pt x="76204" y="215029"/>
                    <a:pt x="102968" y="209428"/>
                    <a:pt x="111059" y="207561"/>
                  </a:cubicBezTo>
                  <a:cubicBezTo>
                    <a:pt x="142801" y="200714"/>
                    <a:pt x="162718" y="205071"/>
                    <a:pt x="170809" y="235569"/>
                  </a:cubicBezTo>
                  <a:cubicBezTo>
                    <a:pt x="167074" y="162126"/>
                    <a:pt x="165830" y="88060"/>
                    <a:pt x="154004" y="15240"/>
                  </a:cubicBezTo>
                  <a:close/>
                </a:path>
              </a:pathLst>
            </a:custGeom>
            <a:solidFill>
              <a:schemeClr val="tx1">
                <a:lumMod val="50000"/>
                <a:lumOff val="50000"/>
              </a:schemeClr>
            </a:solidFill>
            <a:ln w="6223" cap="flat">
              <a:noFill/>
              <a:prstDash val="solid"/>
              <a:miter/>
            </a:ln>
          </p:spPr>
          <p:txBody>
            <a:bodyPr rtlCol="0" anchor="ctr"/>
            <a:lstStyle/>
            <a:p>
              <a:endParaRPr lang="en-US" sz="1801" dirty="0"/>
            </a:p>
          </p:txBody>
        </p:sp>
        <p:sp>
          <p:nvSpPr>
            <p:cNvPr id="23" name="Freeform: Shape 198">
              <a:extLst>
                <a:ext uri="{FF2B5EF4-FFF2-40B4-BE49-F238E27FC236}">
                  <a16:creationId xmlns:a16="http://schemas.microsoft.com/office/drawing/2014/main" id="{5EE660E5-DECF-4D1C-AC2E-9B3D42578DB3}"/>
                </a:ext>
              </a:extLst>
            </p:cNvPr>
            <p:cNvSpPr/>
            <p:nvPr/>
          </p:nvSpPr>
          <p:spPr>
            <a:xfrm>
              <a:off x="9446273" y="702702"/>
              <a:ext cx="288947" cy="83376"/>
            </a:xfrm>
            <a:custGeom>
              <a:avLst/>
              <a:gdLst>
                <a:gd name="connsiteX0" fmla="*/ 247247 w 288947"/>
                <a:gd name="connsiteY0" fmla="*/ 70953 h 83376"/>
                <a:gd name="connsiteX1" fmla="*/ 42479 w 288947"/>
                <a:gd name="connsiteY1" fmla="*/ 70953 h 83376"/>
                <a:gd name="connsiteX2" fmla="*/ 7002 w 288947"/>
                <a:gd name="connsiteY2" fmla="*/ 51659 h 83376"/>
                <a:gd name="connsiteX3" fmla="*/ 1400 w 288947"/>
                <a:gd name="connsiteY3" fmla="*/ 0 h 83376"/>
                <a:gd name="connsiteX4" fmla="*/ 288948 w 288947"/>
                <a:gd name="connsiteY4" fmla="*/ 0 h 83376"/>
                <a:gd name="connsiteX5" fmla="*/ 288948 w 288947"/>
                <a:gd name="connsiteY5" fmla="*/ 29875 h 83376"/>
                <a:gd name="connsiteX6" fmla="*/ 247247 w 288947"/>
                <a:gd name="connsiteY6" fmla="*/ 70953 h 8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47" h="83376">
                  <a:moveTo>
                    <a:pt x="247247" y="70953"/>
                  </a:moveTo>
                  <a:cubicBezTo>
                    <a:pt x="197455" y="85268"/>
                    <a:pt x="106585" y="89625"/>
                    <a:pt x="42479" y="70953"/>
                  </a:cubicBezTo>
                  <a:cubicBezTo>
                    <a:pt x="35632" y="69086"/>
                    <a:pt x="13848" y="64107"/>
                    <a:pt x="7002" y="51659"/>
                  </a:cubicBezTo>
                  <a:cubicBezTo>
                    <a:pt x="-4201" y="29875"/>
                    <a:pt x="1400" y="0"/>
                    <a:pt x="1400" y="0"/>
                  </a:cubicBezTo>
                  <a:lnTo>
                    <a:pt x="288948" y="0"/>
                  </a:lnTo>
                  <a:lnTo>
                    <a:pt x="288948" y="29875"/>
                  </a:lnTo>
                  <a:cubicBezTo>
                    <a:pt x="288948" y="52281"/>
                    <a:pt x="269653" y="64107"/>
                    <a:pt x="247247" y="70953"/>
                  </a:cubicBezTo>
                  <a:close/>
                </a:path>
              </a:pathLst>
            </a:custGeom>
            <a:solidFill>
              <a:schemeClr val="tx1">
                <a:lumMod val="50000"/>
                <a:lumOff val="50000"/>
              </a:schemeClr>
            </a:solidFill>
            <a:ln w="6223" cap="flat">
              <a:noFill/>
              <a:prstDash val="solid"/>
              <a:miter/>
            </a:ln>
          </p:spPr>
          <p:txBody>
            <a:bodyPr rtlCol="0" anchor="ctr"/>
            <a:lstStyle/>
            <a:p>
              <a:endParaRPr lang="en-US" sz="1801" dirty="0"/>
            </a:p>
          </p:txBody>
        </p:sp>
        <p:sp>
          <p:nvSpPr>
            <p:cNvPr id="24" name="Freeform: Shape 199">
              <a:extLst>
                <a:ext uri="{FF2B5EF4-FFF2-40B4-BE49-F238E27FC236}">
                  <a16:creationId xmlns:a16="http://schemas.microsoft.com/office/drawing/2014/main" id="{8CA509B0-885C-4B54-8E60-92310875071C}"/>
                </a:ext>
              </a:extLst>
            </p:cNvPr>
            <p:cNvSpPr/>
            <p:nvPr/>
          </p:nvSpPr>
          <p:spPr>
            <a:xfrm>
              <a:off x="9447674" y="654778"/>
              <a:ext cx="287547" cy="94604"/>
            </a:xfrm>
            <a:custGeom>
              <a:avLst/>
              <a:gdLst>
                <a:gd name="connsiteX0" fmla="*/ 287547 w 287547"/>
                <a:gd name="connsiteY0" fmla="*/ 47302 h 94604"/>
                <a:gd name="connsiteX1" fmla="*/ 143774 w 287547"/>
                <a:gd name="connsiteY1" fmla="*/ 94604 h 94604"/>
                <a:gd name="connsiteX2" fmla="*/ 0 w 287547"/>
                <a:gd name="connsiteY2" fmla="*/ 47302 h 94604"/>
                <a:gd name="connsiteX3" fmla="*/ 143774 w 287547"/>
                <a:gd name="connsiteY3" fmla="*/ 0 h 94604"/>
                <a:gd name="connsiteX4" fmla="*/ 287547 w 287547"/>
                <a:gd name="connsiteY4" fmla="*/ 47302 h 9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547" h="94604">
                  <a:moveTo>
                    <a:pt x="287547" y="47302"/>
                  </a:moveTo>
                  <a:cubicBezTo>
                    <a:pt x="287547" y="73426"/>
                    <a:pt x="223178" y="94604"/>
                    <a:pt x="143774" y="94604"/>
                  </a:cubicBezTo>
                  <a:cubicBezTo>
                    <a:pt x="64370" y="94604"/>
                    <a:pt x="0" y="73426"/>
                    <a:pt x="0" y="47302"/>
                  </a:cubicBezTo>
                  <a:cubicBezTo>
                    <a:pt x="0" y="21178"/>
                    <a:pt x="64370" y="0"/>
                    <a:pt x="143774" y="0"/>
                  </a:cubicBezTo>
                  <a:cubicBezTo>
                    <a:pt x="223178" y="0"/>
                    <a:pt x="287547" y="21178"/>
                    <a:pt x="287547" y="47302"/>
                  </a:cubicBezTo>
                  <a:close/>
                </a:path>
              </a:pathLst>
            </a:custGeom>
            <a:solidFill>
              <a:schemeClr val="tx1"/>
            </a:solidFill>
            <a:ln w="6223" cap="flat">
              <a:noFill/>
              <a:prstDash val="solid"/>
              <a:miter/>
            </a:ln>
          </p:spPr>
          <p:txBody>
            <a:bodyPr rtlCol="0" anchor="ctr"/>
            <a:lstStyle/>
            <a:p>
              <a:endParaRPr lang="en-US" sz="1801" dirty="0"/>
            </a:p>
          </p:txBody>
        </p:sp>
      </p:grpSp>
    </p:spTree>
    <p:extLst>
      <p:ext uri="{BB962C8B-B14F-4D97-AF65-F5344CB8AC3E}">
        <p14:creationId xmlns:p14="http://schemas.microsoft.com/office/powerpoint/2010/main" val="15420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64">
            <a:extLst>
              <a:ext uri="{FF2B5EF4-FFF2-40B4-BE49-F238E27FC236}">
                <a16:creationId xmlns:a16="http://schemas.microsoft.com/office/drawing/2014/main" id="{A2416C33-05AB-4A11-B4A6-4C47F6CE44D9}"/>
              </a:ext>
            </a:extLst>
          </p:cNvPr>
          <p:cNvSpPr/>
          <p:nvPr/>
        </p:nvSpPr>
        <p:spPr>
          <a:xfrm rot="19047789">
            <a:off x="4260290" y="-434873"/>
            <a:ext cx="5866007" cy="11735866"/>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722156" y="3514419"/>
            <a:ext cx="1090645" cy="98193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7"/>
            <a:ext cx="1004268" cy="84839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181221" y="3514419"/>
            <a:ext cx="1132710" cy="98193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ez="http://schemas.microsoft.com/office/powerpoint/2016/sectionzoom" xmlns=""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19577382"/>
                  </p:ext>
                </p:extLst>
              </p:nvPr>
            </p:nvGraphicFramePr>
            <p:xfrm>
              <a:off x="5502487" y="4155723"/>
              <a:ext cx="3301041" cy="1856835"/>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3"/>
                        <a:stretch>
                          <a:fillRect/>
                        </a:stretch>
                      </p166:blipFill>
                      <p166:spPr xmlns:p166="http://schemas.microsoft.com/office/powerpoint/2016/6/main">
                        <a:xfrm>
                          <a:off x="0" y="0"/>
                          <a:ext cx="3301041" cy="1856835"/>
                        </a:xfrm>
                        <a:prstGeom prst="rect">
                          <a:avLst/>
                        </a:prstGeom>
                      </p166:spPr>
                    </psez:zmPr>
                  </psez:sectionZmObj>
                </psez:sectionZm>
              </a:graphicData>
            </a:graphic>
          </p:graphicFrame>
        </mc:Choice>
        <mc:Fallback>
          <p:pic>
            <p:nvPicPr>
              <p:cNvPr id="12" name="Section Zoom 11">
                <a:hlinkClick r:id="rId4"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5"/>
              <a:stretch>
                <a:fillRect/>
              </a:stretch>
            </p:blipFill>
            <p:spPr>
              <a:xfrm>
                <a:off x="5502487" y="4155723"/>
                <a:ext cx="3301041" cy="1856835"/>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nvGraphicFramePr>
            <p:xfrm>
              <a:off x="8145678" y="1644179"/>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6"/>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p:pic>
            <p:nvPicPr>
              <p:cNvPr id="17" name="Section Zoom 16">
                <a:hlinkClick r:id="rId7"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8"/>
              <a:stretch>
                <a:fillRect/>
              </a:stretch>
            </p:blipFill>
            <p:spPr>
              <a:xfrm>
                <a:off x="8145678" y="1644179"/>
                <a:ext cx="4222592" cy="2375208"/>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1695496164"/>
                  </p:ext>
                </p:extLst>
              </p:nvPr>
            </p:nvGraphicFramePr>
            <p:xfrm>
              <a:off x="-413512" y="3968168"/>
              <a:ext cx="4065178" cy="228666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9"/>
                        <a:stretch>
                          <a:fillRect/>
                        </a:stretch>
                      </p166:blipFill>
                      <p166:spPr xmlns:p166="http://schemas.microsoft.com/office/powerpoint/2016/6/main">
                        <a:xfrm>
                          <a:off x="0" y="0"/>
                          <a:ext cx="4065178" cy="2286662"/>
                        </a:xfrm>
                        <a:prstGeom prst="rect">
                          <a:avLst/>
                        </a:prstGeom>
                        <a:effectLst/>
                      </p166:spPr>
                    </psez:zmPr>
                  </psez:sectionZmObj>
                </psez:sectionZm>
              </a:graphicData>
            </a:graphic>
          </p:graphicFrame>
        </mc:Choice>
        <mc:Fallback>
          <p:pic>
            <p:nvPicPr>
              <p:cNvPr id="6" name="Section Zoom 5">
                <a:hlinkClick r:id="rId10"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1"/>
              <a:stretch>
                <a:fillRect/>
              </a:stretch>
            </p:blipFill>
            <p:spPr>
              <a:xfrm>
                <a:off x="-413512" y="3968168"/>
                <a:ext cx="4065178" cy="2286662"/>
              </a:xfrm>
              <a:prstGeom prst="rect">
                <a:avLst/>
              </a:prstGeom>
              <a:effectLst/>
            </p:spPr>
          </p:pic>
        </mc:Fallback>
      </mc:AlternateContent>
      <mc:AlternateContent xmlns:mc="http://schemas.openxmlformats.org/markup-compatibility/2006">
        <mc:Choice xmlns:psez="http://schemas.microsoft.com/office/powerpoint/2016/sectionzoom" xmlns=""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nvGraphicFramePr>
            <p:xfrm>
              <a:off x="3099126"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4" name="Section Zoom 3">
                <a:hlinkClick r:id="rId13"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4"/>
              <a:stretch>
                <a:fillRect/>
              </a:stretch>
            </p:blipFill>
            <p:spPr>
              <a:xfrm>
                <a:off x="3099126" y="2116068"/>
                <a:ext cx="3048000" cy="1714500"/>
              </a:xfrm>
              <a:prstGeom prst="rect">
                <a:avLst/>
              </a:prstGeom>
            </p:spPr>
          </p:pic>
        </mc:Fallback>
      </mc:AlternateContent>
      <p:grpSp>
        <p:nvGrpSpPr>
          <p:cNvPr id="14" name="Group 96">
            <a:extLst>
              <a:ext uri="{FF2B5EF4-FFF2-40B4-BE49-F238E27FC236}">
                <a16:creationId xmlns:a16="http://schemas.microsoft.com/office/drawing/2014/main" id="{D1ECD5AB-EB13-4E73-9D5E-CFAD87CE9B1F}"/>
              </a:ext>
            </a:extLst>
          </p:cNvPr>
          <p:cNvGrpSpPr/>
          <p:nvPr/>
        </p:nvGrpSpPr>
        <p:grpSpPr>
          <a:xfrm>
            <a:off x="-602885" y="-1153367"/>
            <a:ext cx="1437130" cy="2613500"/>
            <a:chOff x="-697909" y="-1234033"/>
            <a:chExt cx="1437130" cy="2613500"/>
          </a:xfrm>
        </p:grpSpPr>
        <p:sp>
          <p:nvSpPr>
            <p:cNvPr id="16" name="Rectangle: Rounded Corners 97">
              <a:extLst>
                <a:ext uri="{FF2B5EF4-FFF2-40B4-BE49-F238E27FC236}">
                  <a16:creationId xmlns:a16="http://schemas.microsoft.com/office/drawing/2014/main" id="{A7CF48A4-C8A2-411A-99DF-CD96510A03B0}"/>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98">
              <a:extLst>
                <a:ext uri="{FF2B5EF4-FFF2-40B4-BE49-F238E27FC236}">
                  <a16:creationId xmlns:a16="http://schemas.microsoft.com/office/drawing/2014/main" id="{6BC42FEE-397C-4514-9E55-6CFC1F903525}"/>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99">
              <a:extLst>
                <a:ext uri="{FF2B5EF4-FFF2-40B4-BE49-F238E27FC236}">
                  <a16:creationId xmlns:a16="http://schemas.microsoft.com/office/drawing/2014/main" id="{4E3F6C96-28BD-4B10-8DE9-BF616FF10EF8}"/>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2">
            <a:extLst>
              <a:ext uri="{FF2B5EF4-FFF2-40B4-BE49-F238E27FC236}">
                <a16:creationId xmlns:a16="http://schemas.microsoft.com/office/drawing/2014/main" id="{69CA81B7-F3E4-457A-860C-2AFC51872423}"/>
              </a:ext>
            </a:extLst>
          </p:cNvPr>
          <p:cNvGrpSpPr>
            <a:grpSpLocks noChangeAspect="1"/>
          </p:cNvGrpSpPr>
          <p:nvPr/>
        </p:nvGrpSpPr>
        <p:grpSpPr>
          <a:xfrm rot="19597915">
            <a:off x="386197" y="6089727"/>
            <a:ext cx="492262" cy="426744"/>
            <a:chOff x="0" y="0"/>
            <a:chExt cx="3196590" cy="2771140"/>
          </a:xfrm>
          <a:solidFill>
            <a:srgbClr val="2261DC"/>
          </a:solidFill>
        </p:grpSpPr>
        <p:sp>
          <p:nvSpPr>
            <p:cNvPr id="21" name="Freeform 3">
              <a:extLst>
                <a:ext uri="{FF2B5EF4-FFF2-40B4-BE49-F238E27FC236}">
                  <a16:creationId xmlns:a16="http://schemas.microsoft.com/office/drawing/2014/main" id="{7C821D9C-499B-4E02-B2AC-F72F9DDA942F}"/>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22" name="Picture 2">
            <a:extLst>
              <a:ext uri="{FF2B5EF4-FFF2-40B4-BE49-F238E27FC236}">
                <a16:creationId xmlns:a16="http://schemas.microsoft.com/office/drawing/2014/main" id="{88723B21-7BFF-41FB-ACEC-6E0530E92FC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a:off x="11492886" y="76347"/>
            <a:ext cx="426744" cy="426744"/>
          </a:xfrm>
          <a:prstGeom prst="rect">
            <a:avLst/>
          </a:prstGeom>
        </p:spPr>
      </p:pic>
      <p:grpSp>
        <p:nvGrpSpPr>
          <p:cNvPr id="23" name="Group 2">
            <a:extLst>
              <a:ext uri="{FF2B5EF4-FFF2-40B4-BE49-F238E27FC236}">
                <a16:creationId xmlns:a16="http://schemas.microsoft.com/office/drawing/2014/main" id="{04DD8FAB-D49A-4862-BD8A-55CF8E1022E2}"/>
              </a:ext>
            </a:extLst>
          </p:cNvPr>
          <p:cNvGrpSpPr>
            <a:grpSpLocks noChangeAspect="1"/>
          </p:cNvGrpSpPr>
          <p:nvPr/>
        </p:nvGrpSpPr>
        <p:grpSpPr>
          <a:xfrm rot="19597915">
            <a:off x="10739086" y="142298"/>
            <a:ext cx="492262" cy="426744"/>
            <a:chOff x="0" y="0"/>
            <a:chExt cx="3196590" cy="2771140"/>
          </a:xfrm>
          <a:solidFill>
            <a:srgbClr val="2261DC"/>
          </a:solidFill>
        </p:grpSpPr>
        <p:sp>
          <p:nvSpPr>
            <p:cNvPr id="26" name="Freeform 3">
              <a:extLst>
                <a:ext uri="{FF2B5EF4-FFF2-40B4-BE49-F238E27FC236}">
                  <a16:creationId xmlns:a16="http://schemas.microsoft.com/office/drawing/2014/main" id="{32A5FD82-6C4E-47B4-9EF1-0548ED65FCF4}"/>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27" name="Group 92">
            <a:extLst>
              <a:ext uri="{FF2B5EF4-FFF2-40B4-BE49-F238E27FC236}">
                <a16:creationId xmlns:a16="http://schemas.microsoft.com/office/drawing/2014/main" id="{6FD74E93-2507-423C-937C-59ACD8DD74F1}"/>
              </a:ext>
            </a:extLst>
          </p:cNvPr>
          <p:cNvGrpSpPr/>
          <p:nvPr/>
        </p:nvGrpSpPr>
        <p:grpSpPr>
          <a:xfrm rot="10982107">
            <a:off x="11050503" y="5563269"/>
            <a:ext cx="1479849" cy="2505273"/>
            <a:chOff x="-580607" y="-1059319"/>
            <a:chExt cx="1479849" cy="2505273"/>
          </a:xfrm>
        </p:grpSpPr>
        <p:sp>
          <p:nvSpPr>
            <p:cNvPr id="29" name="Rectangle: Rounded Corners 93">
              <a:extLst>
                <a:ext uri="{FF2B5EF4-FFF2-40B4-BE49-F238E27FC236}">
                  <a16:creationId xmlns:a16="http://schemas.microsoft.com/office/drawing/2014/main" id="{ED804E1D-C00A-4321-92AD-F67BA4536942}"/>
                </a:ext>
              </a:extLst>
            </p:cNvPr>
            <p:cNvSpPr/>
            <p:nvPr/>
          </p:nvSpPr>
          <p:spPr>
            <a:xfrm rot="2797405">
              <a:off x="-818939" y="-51579"/>
              <a:ext cx="2080001"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94">
              <a:extLst>
                <a:ext uri="{FF2B5EF4-FFF2-40B4-BE49-F238E27FC236}">
                  <a16:creationId xmlns:a16="http://schemas.microsoft.com/office/drawing/2014/main" id="{C1399F38-F39F-4D96-BEF8-1DD6E5F0098F}"/>
                </a:ext>
              </a:extLst>
            </p:cNvPr>
            <p:cNvSpPr/>
            <p:nvPr/>
          </p:nvSpPr>
          <p:spPr>
            <a:xfrm rot="2797405">
              <a:off x="-190507" y="-596720"/>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95">
              <a:extLst>
                <a:ext uri="{FF2B5EF4-FFF2-40B4-BE49-F238E27FC236}">
                  <a16:creationId xmlns:a16="http://schemas.microsoft.com/office/drawing/2014/main" id="{25A856C5-0A4C-4CDD-96B3-6C71F3079AD6}"/>
                </a:ext>
              </a:extLst>
            </p:cNvPr>
            <p:cNvSpPr/>
            <p:nvPr/>
          </p:nvSpPr>
          <p:spPr>
            <a:xfrm rot="2797405">
              <a:off x="-1043206" y="356205"/>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8646F2B9-F690-4F23-AD9D-BB4DD7904160}"/>
              </a:ext>
            </a:extLst>
          </p:cNvPr>
          <p:cNvSpPr/>
          <p:nvPr/>
        </p:nvSpPr>
        <p:spPr>
          <a:xfrm>
            <a:off x="4219200" y="526948"/>
            <a:ext cx="2159566" cy="923330"/>
          </a:xfrm>
          <a:prstGeom prst="rect">
            <a:avLst/>
          </a:prstGeom>
        </p:spPr>
        <p:txBody>
          <a:bodyPr wrap="none">
            <a:spAutoFit/>
          </a:bodyPr>
          <a:lstStyle/>
          <a:p>
            <a:pPr algn="ctr"/>
            <a:r>
              <a:rPr lang="fr-FR" sz="5400" b="1" spc="300" dirty="0">
                <a:solidFill>
                  <a:srgbClr val="0070C0"/>
                </a:solidFill>
                <a:effectLst>
                  <a:outerShdw blurRad="50800" dist="38100" dir="13500000" algn="br" rotWithShape="0">
                    <a:prstClr val="black">
                      <a:alpha val="40000"/>
                    </a:prstClr>
                  </a:outerShdw>
                </a:effectLst>
                <a:latin typeface="Raleway Black" panose="020B0503030101060003" pitchFamily="34" charset="77"/>
              </a:rPr>
              <a:t>PLAN</a:t>
            </a:r>
            <a:endParaRPr lang="en-LT" sz="5400" b="1" spc="300" dirty="0">
              <a:solidFill>
                <a:srgbClr val="0070C0"/>
              </a:solidFill>
              <a:effectLst>
                <a:outerShdw blurRad="50800" dist="38100" dir="13500000" algn="br" rotWithShape="0">
                  <a:prstClr val="black">
                    <a:alpha val="40000"/>
                  </a:prstClr>
                </a:outerShdw>
              </a:effectLst>
              <a:latin typeface="Raleway Black" panose="020B0503030101060003" pitchFamily="34" charset="77"/>
            </a:endParaRPr>
          </a:p>
        </p:txBody>
      </p:sp>
      <p:sp>
        <p:nvSpPr>
          <p:cNvPr id="24" name="Espace réservé du numéro de diapositive 4">
            <a:extLst>
              <a:ext uri="{FF2B5EF4-FFF2-40B4-BE49-F238E27FC236}">
                <a16:creationId xmlns:a16="http://schemas.microsoft.com/office/drawing/2014/main" id="{3025798E-BB9F-43B9-8C0C-EE4CE289C80A}"/>
              </a:ext>
            </a:extLst>
          </p:cNvPr>
          <p:cNvSpPr>
            <a:spLocks noGrp="1"/>
          </p:cNvSpPr>
          <p:nvPr>
            <p:ph type="sldNum" sz="quarter" idx="12"/>
          </p:nvPr>
        </p:nvSpPr>
        <p:spPr>
          <a:xfrm>
            <a:off x="6029412" y="6248666"/>
            <a:ext cx="523788" cy="500106"/>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2</a:t>
            </a:r>
          </a:p>
        </p:txBody>
      </p:sp>
    </p:spTree>
    <p:extLst>
      <p:ext uri="{BB962C8B-B14F-4D97-AF65-F5344CB8AC3E}">
        <p14:creationId xmlns:p14="http://schemas.microsoft.com/office/powerpoint/2010/main" val="6444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6000" decel="84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12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par>
                                <p:cTn id="14" presetID="49" presetClass="entr" presetSubtype="0" decel="100000" fill="hold" nodeType="withEffect">
                                  <p:stCondLst>
                                    <p:cond delay="175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anim calcmode="lin" valueType="num">
                                      <p:cBhvr>
                                        <p:cTn id="18" dur="500" fill="hold"/>
                                        <p:tgtEl>
                                          <p:spTgt spid="22"/>
                                        </p:tgtEl>
                                        <p:attrNameLst>
                                          <p:attrName>style.rotation</p:attrName>
                                        </p:attrNameLst>
                                      </p:cBhvr>
                                      <p:tavLst>
                                        <p:tav tm="0">
                                          <p:val>
                                            <p:fltVal val="360"/>
                                          </p:val>
                                        </p:tav>
                                        <p:tav tm="100000">
                                          <p:val>
                                            <p:fltVal val="0"/>
                                          </p:val>
                                        </p:tav>
                                      </p:tavLst>
                                    </p:anim>
                                    <p:animEffect transition="in" filter="fade">
                                      <p:cBhvr>
                                        <p:cTn id="19" dur="500"/>
                                        <p:tgtEl>
                                          <p:spTgt spid="22"/>
                                        </p:tgtEl>
                                      </p:cBhvr>
                                    </p:animEffect>
                                  </p:childTnLst>
                                </p:cTn>
                              </p:par>
                              <p:par>
                                <p:cTn id="20" presetID="47" presetClass="entr" presetSubtype="0" fill="hold" nodeType="withEffect">
                                  <p:stCondLst>
                                    <p:cond delay="7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2" presetClass="entr" presetSubtype="6" accel="16000" decel="84000" fill="hold"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6" accel="16000" decel="84000" fill="hold" grpId="0" nodeType="withEffect">
                                  <p:stCondLst>
                                    <p:cond delay="2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778141" y="202582"/>
            <a:ext cx="6452840" cy="6469990"/>
          </a:xfrm>
          <a:prstGeom prst="ellipse">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585520" y="3532924"/>
            <a:ext cx="10962467" cy="1785104"/>
          </a:xfrm>
          <a:prstGeom prst="rect">
            <a:avLst/>
          </a:prstGeom>
        </p:spPr>
        <p:txBody>
          <a:bodyPr wrap="square">
            <a:spAutoFit/>
          </a:bodyPr>
          <a:lstStyle/>
          <a:p>
            <a:pPr algn="ctr"/>
            <a:r>
              <a:rPr lang="fr-FR" sz="5500" b="1" spc="-150" dirty="0">
                <a:solidFill>
                  <a:srgbClr val="0070C0"/>
                </a:solidFill>
                <a:effectLst>
                  <a:outerShdw blurRad="419100" sx="102000" sy="102000" algn="ctr" rotWithShape="0">
                    <a:prstClr val="black">
                      <a:alpha val="29000"/>
                    </a:prstClr>
                  </a:outerShdw>
                </a:effectLst>
                <a:latin typeface="Raleway Black" panose="020B0503030101060003" pitchFamily="34" charset="77"/>
              </a:rPr>
              <a:t>PRESENTATION </a:t>
            </a:r>
          </a:p>
          <a:p>
            <a:pPr algn="ctr"/>
            <a:r>
              <a:rPr lang="fr-FR" sz="5500" b="1" spc="-150" dirty="0">
                <a:solidFill>
                  <a:srgbClr val="0070C0"/>
                </a:solidFill>
                <a:effectLst>
                  <a:outerShdw blurRad="419100" sx="102000" sy="102000" algn="ctr" rotWithShape="0">
                    <a:prstClr val="black">
                      <a:alpha val="29000"/>
                    </a:prstClr>
                  </a:outerShdw>
                </a:effectLst>
                <a:latin typeface="Raleway Black" panose="020B0503030101060003" pitchFamily="34" charset="77"/>
              </a:rPr>
              <a:t> INTEC SUP</a:t>
            </a:r>
            <a:endParaRPr lang="en-LT" sz="5500" b="1" spc="-150">
              <a:solidFill>
                <a:srgbClr val="0070C0"/>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
        <p:nvSpPr>
          <p:cNvPr id="5" name="Espace réservé du numéro de diapositive 4">
            <a:extLst>
              <a:ext uri="{FF2B5EF4-FFF2-40B4-BE49-F238E27FC236}">
                <a16:creationId xmlns:a16="http://schemas.microsoft.com/office/drawing/2014/main" id="{C87BA23A-38E9-42B2-AB2A-159CD97BE2BA}"/>
              </a:ext>
            </a:extLst>
          </p:cNvPr>
          <p:cNvSpPr>
            <a:spLocks noGrp="1"/>
          </p:cNvSpPr>
          <p:nvPr>
            <p:ph type="sldNum" sz="quarter" idx="12"/>
          </p:nvPr>
        </p:nvSpPr>
        <p:spPr>
          <a:xfrm>
            <a:off x="11150052" y="6172466"/>
            <a:ext cx="523788" cy="500106"/>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3</a:t>
            </a:r>
          </a:p>
        </p:txBody>
      </p:sp>
      <p:sp>
        <p:nvSpPr>
          <p:cNvPr id="6" name="Oval 1">
            <a:extLst>
              <a:ext uri="{FF2B5EF4-FFF2-40B4-BE49-F238E27FC236}">
                <a16:creationId xmlns:a16="http://schemas.microsoft.com/office/drawing/2014/main" id="{F38DD928-941F-4182-BE16-43B34CCF5FAD}"/>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dirty="0">
              <a:latin typeface="Raleway" panose="020B0503030101060003" pitchFamily="34" charset="77"/>
            </a:endParaRPr>
          </a:p>
        </p:txBody>
      </p:sp>
    </p:spTree>
    <p:extLst>
      <p:ext uri="{BB962C8B-B14F-4D97-AF65-F5344CB8AC3E}">
        <p14:creationId xmlns:p14="http://schemas.microsoft.com/office/powerpoint/2010/main" val="97523264"/>
      </p:ext>
    </p:extLst>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 coins arrondis 18">
            <a:extLst>
              <a:ext uri="{FF2B5EF4-FFF2-40B4-BE49-F238E27FC236}">
                <a16:creationId xmlns:a16="http://schemas.microsoft.com/office/drawing/2014/main" id="{6B5F80B5-4E37-4E35-9D36-F99CE9DA20DA}"/>
              </a:ext>
            </a:extLst>
          </p:cNvPr>
          <p:cNvSpPr/>
          <p:nvPr/>
        </p:nvSpPr>
        <p:spPr>
          <a:xfrm>
            <a:off x="-1832278" y="-285429"/>
            <a:ext cx="4539056" cy="8113975"/>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sp>
        <p:nvSpPr>
          <p:cNvPr id="11" name="Freeform: Shape 10">
            <a:extLst>
              <a:ext uri="{FF2B5EF4-FFF2-40B4-BE49-F238E27FC236}">
                <a16:creationId xmlns:a16="http://schemas.microsoft.com/office/drawing/2014/main" id="{70152056-F934-4F67-99A5-05E1369DCDE0}"/>
              </a:ext>
            </a:extLst>
          </p:cNvPr>
          <p:cNvSpPr/>
          <p:nvPr/>
        </p:nvSpPr>
        <p:spPr>
          <a:xfrm>
            <a:off x="6012180" y="0"/>
            <a:ext cx="6179820" cy="6858000"/>
          </a:xfrm>
          <a:custGeom>
            <a:avLst/>
            <a:gdLst>
              <a:gd name="connsiteX0" fmla="*/ 5146769 w 6179820"/>
              <a:gd name="connsiteY0" fmla="*/ 3517218 h 6858000"/>
              <a:gd name="connsiteX1" fmla="*/ 4898675 w 6179820"/>
              <a:gd name="connsiteY1" fmla="*/ 3580952 h 6858000"/>
              <a:gd name="connsiteX2" fmla="*/ 2251334 w 6179820"/>
              <a:gd name="connsiteY2" fmla="*/ 5196454 h 6858000"/>
              <a:gd name="connsiteX3" fmla="*/ 2105556 w 6179820"/>
              <a:gd name="connsiteY3" fmla="*/ 5798705 h 6858000"/>
              <a:gd name="connsiteX4" fmla="*/ 2196846 w 6179820"/>
              <a:gd name="connsiteY4" fmla="*/ 5948303 h 6858000"/>
              <a:gd name="connsiteX5" fmla="*/ 2799097 w 6179820"/>
              <a:gd name="connsiteY5" fmla="*/ 6094080 h 6858000"/>
              <a:gd name="connsiteX6" fmla="*/ 5446438 w 6179820"/>
              <a:gd name="connsiteY6" fmla="*/ 4478579 h 6858000"/>
              <a:gd name="connsiteX7" fmla="*/ 5592216 w 6179820"/>
              <a:gd name="connsiteY7" fmla="*/ 3876327 h 6858000"/>
              <a:gd name="connsiteX8" fmla="*/ 5500926 w 6179820"/>
              <a:gd name="connsiteY8" fmla="*/ 3726730 h 6858000"/>
              <a:gd name="connsiteX9" fmla="*/ 5146769 w 6179820"/>
              <a:gd name="connsiteY9" fmla="*/ 3517218 h 6858000"/>
              <a:gd name="connsiteX10" fmla="*/ 4977326 w 6179820"/>
              <a:gd name="connsiteY10" fmla="*/ 2311848 h 6858000"/>
              <a:gd name="connsiteX11" fmla="*/ 4729232 w 6179820"/>
              <a:gd name="connsiteY11" fmla="*/ 2375581 h 6858000"/>
              <a:gd name="connsiteX12" fmla="*/ 2081891 w 6179820"/>
              <a:gd name="connsiteY12" fmla="*/ 3991082 h 6858000"/>
              <a:gd name="connsiteX13" fmla="*/ 1936113 w 6179820"/>
              <a:gd name="connsiteY13" fmla="*/ 4593334 h 6858000"/>
              <a:gd name="connsiteX14" fmla="*/ 2027403 w 6179820"/>
              <a:gd name="connsiteY14" fmla="*/ 4742932 h 6858000"/>
              <a:gd name="connsiteX15" fmla="*/ 2629654 w 6179820"/>
              <a:gd name="connsiteY15" fmla="*/ 4888709 h 6858000"/>
              <a:gd name="connsiteX16" fmla="*/ 5276995 w 6179820"/>
              <a:gd name="connsiteY16" fmla="*/ 3273208 h 6858000"/>
              <a:gd name="connsiteX17" fmla="*/ 5422773 w 6179820"/>
              <a:gd name="connsiteY17" fmla="*/ 2670957 h 6858000"/>
              <a:gd name="connsiteX18" fmla="*/ 5331483 w 6179820"/>
              <a:gd name="connsiteY18" fmla="*/ 2521359 h 6858000"/>
              <a:gd name="connsiteX19" fmla="*/ 4977326 w 6179820"/>
              <a:gd name="connsiteY19" fmla="*/ 2311848 h 6858000"/>
              <a:gd name="connsiteX20" fmla="*/ 3942722 w 6179820"/>
              <a:gd name="connsiteY20" fmla="*/ 1634428 h 6858000"/>
              <a:gd name="connsiteX21" fmla="*/ 3694628 w 6179820"/>
              <a:gd name="connsiteY21" fmla="*/ 1698161 h 6858000"/>
              <a:gd name="connsiteX22" fmla="*/ 1047287 w 6179820"/>
              <a:gd name="connsiteY22" fmla="*/ 3313663 h 6858000"/>
              <a:gd name="connsiteX23" fmla="*/ 901509 w 6179820"/>
              <a:gd name="connsiteY23" fmla="*/ 3915914 h 6858000"/>
              <a:gd name="connsiteX24" fmla="*/ 992799 w 6179820"/>
              <a:gd name="connsiteY24" fmla="*/ 4065511 h 6858000"/>
              <a:gd name="connsiteX25" fmla="*/ 1595050 w 6179820"/>
              <a:gd name="connsiteY25" fmla="*/ 4211289 h 6858000"/>
              <a:gd name="connsiteX26" fmla="*/ 4242391 w 6179820"/>
              <a:gd name="connsiteY26" fmla="*/ 2595788 h 6858000"/>
              <a:gd name="connsiteX27" fmla="*/ 4388169 w 6179820"/>
              <a:gd name="connsiteY27" fmla="*/ 1993537 h 6858000"/>
              <a:gd name="connsiteX28" fmla="*/ 4296879 w 6179820"/>
              <a:gd name="connsiteY28" fmla="*/ 1843939 h 6858000"/>
              <a:gd name="connsiteX29" fmla="*/ 3942722 w 6179820"/>
              <a:gd name="connsiteY29" fmla="*/ 1634428 h 6858000"/>
              <a:gd name="connsiteX30" fmla="*/ 3942722 w 6179820"/>
              <a:gd name="connsiteY30" fmla="*/ 325653 h 6858000"/>
              <a:gd name="connsiteX31" fmla="*/ 3694628 w 6179820"/>
              <a:gd name="connsiteY31" fmla="*/ 389386 h 6858000"/>
              <a:gd name="connsiteX32" fmla="*/ 1047287 w 6179820"/>
              <a:gd name="connsiteY32" fmla="*/ 2004888 h 6858000"/>
              <a:gd name="connsiteX33" fmla="*/ 901509 w 6179820"/>
              <a:gd name="connsiteY33" fmla="*/ 2607139 h 6858000"/>
              <a:gd name="connsiteX34" fmla="*/ 992799 w 6179820"/>
              <a:gd name="connsiteY34" fmla="*/ 2756737 h 6858000"/>
              <a:gd name="connsiteX35" fmla="*/ 1595050 w 6179820"/>
              <a:gd name="connsiteY35" fmla="*/ 2902514 h 6858000"/>
              <a:gd name="connsiteX36" fmla="*/ 4242391 w 6179820"/>
              <a:gd name="connsiteY36" fmla="*/ 1287013 h 6858000"/>
              <a:gd name="connsiteX37" fmla="*/ 4388169 w 6179820"/>
              <a:gd name="connsiteY37" fmla="*/ 684762 h 6858000"/>
              <a:gd name="connsiteX38" fmla="*/ 4296879 w 6179820"/>
              <a:gd name="connsiteY38" fmla="*/ 535164 h 6858000"/>
              <a:gd name="connsiteX39" fmla="*/ 3942722 w 6179820"/>
              <a:gd name="connsiteY39" fmla="*/ 325653 h 6858000"/>
              <a:gd name="connsiteX40" fmla="*/ 0 w 6179820"/>
              <a:gd name="connsiteY40" fmla="*/ 0 h 6858000"/>
              <a:gd name="connsiteX41" fmla="*/ 6179820 w 6179820"/>
              <a:gd name="connsiteY41" fmla="*/ 0 h 6858000"/>
              <a:gd name="connsiteX42" fmla="*/ 6179820 w 6179820"/>
              <a:gd name="connsiteY42" fmla="*/ 6858000 h 6858000"/>
              <a:gd name="connsiteX43" fmla="*/ 0 w 6179820"/>
              <a:gd name="connsiteY4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79820" h="6858000">
                <a:moveTo>
                  <a:pt x="5146769" y="3517218"/>
                </a:moveTo>
                <a:cubicBezTo>
                  <a:pt x="5062467" y="3513317"/>
                  <a:pt x="4976136" y="3533683"/>
                  <a:pt x="4898675" y="3580952"/>
                </a:cubicBezTo>
                <a:lnTo>
                  <a:pt x="2251334" y="5196454"/>
                </a:lnTo>
                <a:cubicBezTo>
                  <a:pt x="2044771" y="5322505"/>
                  <a:pt x="1979504" y="5592142"/>
                  <a:pt x="2105556" y="5798705"/>
                </a:cubicBezTo>
                <a:lnTo>
                  <a:pt x="2196846" y="5948303"/>
                </a:lnTo>
                <a:cubicBezTo>
                  <a:pt x="2322898" y="6154865"/>
                  <a:pt x="2592534" y="6220132"/>
                  <a:pt x="2799097" y="6094080"/>
                </a:cubicBezTo>
                <a:lnTo>
                  <a:pt x="5446438" y="4478579"/>
                </a:lnTo>
                <a:cubicBezTo>
                  <a:pt x="5653001" y="4352527"/>
                  <a:pt x="5718268" y="4082890"/>
                  <a:pt x="5592216" y="3876327"/>
                </a:cubicBezTo>
                <a:lnTo>
                  <a:pt x="5500926" y="3726730"/>
                </a:lnTo>
                <a:cubicBezTo>
                  <a:pt x="5422144" y="3597628"/>
                  <a:pt x="5287274" y="3523720"/>
                  <a:pt x="5146769" y="3517218"/>
                </a:cubicBezTo>
                <a:close/>
                <a:moveTo>
                  <a:pt x="4977326" y="2311848"/>
                </a:moveTo>
                <a:cubicBezTo>
                  <a:pt x="4893024" y="2307947"/>
                  <a:pt x="4806693" y="2328312"/>
                  <a:pt x="4729232" y="2375581"/>
                </a:cubicBezTo>
                <a:lnTo>
                  <a:pt x="2081891" y="3991082"/>
                </a:lnTo>
                <a:cubicBezTo>
                  <a:pt x="1875328" y="4117134"/>
                  <a:pt x="1810061" y="4386771"/>
                  <a:pt x="1936113" y="4593334"/>
                </a:cubicBezTo>
                <a:lnTo>
                  <a:pt x="2027403" y="4742932"/>
                </a:lnTo>
                <a:cubicBezTo>
                  <a:pt x="2153455" y="4949494"/>
                  <a:pt x="2423091" y="5014761"/>
                  <a:pt x="2629654" y="4888709"/>
                </a:cubicBezTo>
                <a:lnTo>
                  <a:pt x="5276995" y="3273208"/>
                </a:lnTo>
                <a:cubicBezTo>
                  <a:pt x="5483558" y="3147156"/>
                  <a:pt x="5548825" y="2877519"/>
                  <a:pt x="5422773" y="2670957"/>
                </a:cubicBezTo>
                <a:lnTo>
                  <a:pt x="5331483" y="2521359"/>
                </a:lnTo>
                <a:cubicBezTo>
                  <a:pt x="5252701" y="2392257"/>
                  <a:pt x="5117831" y="2318349"/>
                  <a:pt x="4977326" y="2311848"/>
                </a:cubicBezTo>
                <a:close/>
                <a:moveTo>
                  <a:pt x="3942722" y="1634428"/>
                </a:moveTo>
                <a:cubicBezTo>
                  <a:pt x="3858420" y="1630527"/>
                  <a:pt x="3772089" y="1650892"/>
                  <a:pt x="3694628" y="1698161"/>
                </a:cubicBezTo>
                <a:lnTo>
                  <a:pt x="1047287" y="3313663"/>
                </a:lnTo>
                <a:cubicBezTo>
                  <a:pt x="840724" y="3439714"/>
                  <a:pt x="775457" y="3709351"/>
                  <a:pt x="901509" y="3915914"/>
                </a:cubicBezTo>
                <a:lnTo>
                  <a:pt x="992799" y="4065511"/>
                </a:lnTo>
                <a:cubicBezTo>
                  <a:pt x="1118851" y="4272074"/>
                  <a:pt x="1388488" y="4337341"/>
                  <a:pt x="1595050" y="4211289"/>
                </a:cubicBezTo>
                <a:lnTo>
                  <a:pt x="4242391" y="2595788"/>
                </a:lnTo>
                <a:cubicBezTo>
                  <a:pt x="4448954" y="2469736"/>
                  <a:pt x="4514221" y="2200100"/>
                  <a:pt x="4388169" y="1993537"/>
                </a:cubicBezTo>
                <a:lnTo>
                  <a:pt x="4296879" y="1843939"/>
                </a:lnTo>
                <a:cubicBezTo>
                  <a:pt x="4218096" y="1714837"/>
                  <a:pt x="4083227" y="1640929"/>
                  <a:pt x="3942722" y="1634428"/>
                </a:cubicBezTo>
                <a:close/>
                <a:moveTo>
                  <a:pt x="3942722" y="325653"/>
                </a:moveTo>
                <a:cubicBezTo>
                  <a:pt x="3858420" y="321752"/>
                  <a:pt x="3772089" y="342117"/>
                  <a:pt x="3694628" y="389386"/>
                </a:cubicBezTo>
                <a:lnTo>
                  <a:pt x="1047287" y="2004888"/>
                </a:lnTo>
                <a:cubicBezTo>
                  <a:pt x="840724" y="2130940"/>
                  <a:pt x="775457" y="2400577"/>
                  <a:pt x="901509" y="2607139"/>
                </a:cubicBezTo>
                <a:lnTo>
                  <a:pt x="992799" y="2756737"/>
                </a:lnTo>
                <a:cubicBezTo>
                  <a:pt x="1118851" y="2963300"/>
                  <a:pt x="1388488" y="3028566"/>
                  <a:pt x="1595050" y="2902514"/>
                </a:cubicBezTo>
                <a:lnTo>
                  <a:pt x="4242391" y="1287013"/>
                </a:lnTo>
                <a:cubicBezTo>
                  <a:pt x="4448954" y="1160961"/>
                  <a:pt x="4514221" y="891324"/>
                  <a:pt x="4388169" y="684762"/>
                </a:cubicBezTo>
                <a:lnTo>
                  <a:pt x="4296879" y="535164"/>
                </a:lnTo>
                <a:cubicBezTo>
                  <a:pt x="4218096" y="406063"/>
                  <a:pt x="4083227" y="332154"/>
                  <a:pt x="3942722" y="325653"/>
                </a:cubicBezTo>
                <a:close/>
                <a:moveTo>
                  <a:pt x="0" y="0"/>
                </a:moveTo>
                <a:lnTo>
                  <a:pt x="6179820" y="0"/>
                </a:lnTo>
                <a:lnTo>
                  <a:pt x="6179820"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Image 6">
            <a:extLst>
              <a:ext uri="{FF2B5EF4-FFF2-40B4-BE49-F238E27FC236}">
                <a16:creationId xmlns:a16="http://schemas.microsoft.com/office/drawing/2014/main" id="{B3FEF887-4053-4EE9-9223-13838B65AE10}"/>
              </a:ext>
            </a:extLst>
          </p:cNvPr>
          <p:cNvPicPr>
            <a:picLocks noChangeAspect="1"/>
          </p:cNvPicPr>
          <p:nvPr/>
        </p:nvPicPr>
        <p:blipFill>
          <a:blip r:embed="rId2"/>
          <a:stretch>
            <a:fillRect/>
          </a:stretch>
        </p:blipFill>
        <p:spPr>
          <a:xfrm>
            <a:off x="6894524" y="-602858"/>
            <a:ext cx="5060386" cy="6858000"/>
          </a:xfrm>
          <a:prstGeom prst="rect">
            <a:avLst/>
          </a:prstGeom>
        </p:spPr>
      </p:pic>
      <p:sp>
        <p:nvSpPr>
          <p:cNvPr id="27" name="Rectangle: Rounded Corners 26">
            <a:extLst>
              <a:ext uri="{FF2B5EF4-FFF2-40B4-BE49-F238E27FC236}">
                <a16:creationId xmlns:a16="http://schemas.microsoft.com/office/drawing/2014/main" id="{FCCC6CD2-A3EB-4249-B7A0-2021539C83A4}"/>
              </a:ext>
            </a:extLst>
          </p:cNvPr>
          <p:cNvSpPr/>
          <p:nvPr/>
        </p:nvSpPr>
        <p:spPr>
          <a:xfrm rot="2517147">
            <a:off x="-1080011" y="-82245"/>
            <a:ext cx="7474199" cy="9612783"/>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23" name="Group 2">
            <a:extLst>
              <a:ext uri="{FF2B5EF4-FFF2-40B4-BE49-F238E27FC236}">
                <a16:creationId xmlns:a16="http://schemas.microsoft.com/office/drawing/2014/main" id="{D3A173D3-DB15-4281-B7D7-742B8A0266C3}"/>
              </a:ext>
            </a:extLst>
          </p:cNvPr>
          <p:cNvGrpSpPr>
            <a:grpSpLocks noChangeAspect="1"/>
          </p:cNvGrpSpPr>
          <p:nvPr/>
        </p:nvGrpSpPr>
        <p:grpSpPr>
          <a:xfrm rot="19597915">
            <a:off x="11137211" y="6198973"/>
            <a:ext cx="492262" cy="426744"/>
            <a:chOff x="0" y="0"/>
            <a:chExt cx="3196590" cy="2771140"/>
          </a:xfrm>
          <a:solidFill>
            <a:srgbClr val="2261DC"/>
          </a:solidFill>
        </p:grpSpPr>
        <p:sp>
          <p:nvSpPr>
            <p:cNvPr id="24" name="Freeform 3">
              <a:extLst>
                <a:ext uri="{FF2B5EF4-FFF2-40B4-BE49-F238E27FC236}">
                  <a16:creationId xmlns:a16="http://schemas.microsoft.com/office/drawing/2014/main" id="{009C8574-9EB6-4112-AD08-F320F5379D09}"/>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25" name="Picture 2">
            <a:extLst>
              <a:ext uri="{FF2B5EF4-FFF2-40B4-BE49-F238E27FC236}">
                <a16:creationId xmlns:a16="http://schemas.microsoft.com/office/drawing/2014/main" id="{FD0CCEB4-AB7F-4180-AAC7-C20A7ED01B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9849069">
            <a:off x="23717" y="6175725"/>
            <a:ext cx="426744" cy="426744"/>
          </a:xfrm>
          <a:prstGeom prst="rect">
            <a:avLst/>
          </a:prstGeom>
        </p:spPr>
      </p:pic>
      <p:pic>
        <p:nvPicPr>
          <p:cNvPr id="26" name="Picture 2">
            <a:extLst>
              <a:ext uri="{FF2B5EF4-FFF2-40B4-BE49-F238E27FC236}">
                <a16:creationId xmlns:a16="http://schemas.microsoft.com/office/drawing/2014/main" id="{1F84D094-3612-4B60-9FEF-F88E58B4AF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20150135">
            <a:off x="6239980" y="737893"/>
            <a:ext cx="426744" cy="426744"/>
          </a:xfrm>
          <a:prstGeom prst="rect">
            <a:avLst/>
          </a:prstGeom>
        </p:spPr>
      </p:pic>
      <p:grpSp>
        <p:nvGrpSpPr>
          <p:cNvPr id="28" name="Group 27">
            <a:extLst>
              <a:ext uri="{FF2B5EF4-FFF2-40B4-BE49-F238E27FC236}">
                <a16:creationId xmlns:a16="http://schemas.microsoft.com/office/drawing/2014/main" id="{FD821F05-819C-4372-BBAC-1EE600BBEFA3}"/>
              </a:ext>
            </a:extLst>
          </p:cNvPr>
          <p:cNvGrpSpPr/>
          <p:nvPr/>
        </p:nvGrpSpPr>
        <p:grpSpPr>
          <a:xfrm>
            <a:off x="-665251" y="-1168717"/>
            <a:ext cx="1437130" cy="2613500"/>
            <a:chOff x="-697909" y="-1234033"/>
            <a:chExt cx="1437130" cy="2613500"/>
          </a:xfrm>
        </p:grpSpPr>
        <p:sp>
          <p:nvSpPr>
            <p:cNvPr id="29" name="Rectangle: Rounded Corners 28">
              <a:extLst>
                <a:ext uri="{FF2B5EF4-FFF2-40B4-BE49-F238E27FC236}">
                  <a16:creationId xmlns:a16="http://schemas.microsoft.com/office/drawing/2014/main" id="{F2C74B9F-C132-446C-B09B-413C831486F8}"/>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8D546E8-9342-4511-A0E6-7531A2F965FA}"/>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CEFB416-4E5B-4678-A176-630E94EE4C19}"/>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2" name="Picture 2">
            <a:extLst>
              <a:ext uri="{FF2B5EF4-FFF2-40B4-BE49-F238E27FC236}">
                <a16:creationId xmlns:a16="http://schemas.microsoft.com/office/drawing/2014/main" id="{4636A001-E0FA-42B1-80B8-E7AE890CFD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1619886" y="76347"/>
            <a:ext cx="426744" cy="426744"/>
          </a:xfrm>
          <a:prstGeom prst="rect">
            <a:avLst/>
          </a:prstGeom>
        </p:spPr>
      </p:pic>
      <p:grpSp>
        <p:nvGrpSpPr>
          <p:cNvPr id="33" name="Group 2">
            <a:extLst>
              <a:ext uri="{FF2B5EF4-FFF2-40B4-BE49-F238E27FC236}">
                <a16:creationId xmlns:a16="http://schemas.microsoft.com/office/drawing/2014/main" id="{6DA03EAC-B2A9-4E96-89E7-3907AAB7A07E}"/>
              </a:ext>
            </a:extLst>
          </p:cNvPr>
          <p:cNvGrpSpPr>
            <a:grpSpLocks noChangeAspect="1"/>
          </p:cNvGrpSpPr>
          <p:nvPr/>
        </p:nvGrpSpPr>
        <p:grpSpPr>
          <a:xfrm rot="19597915">
            <a:off x="11093250" y="76347"/>
            <a:ext cx="492262" cy="426744"/>
            <a:chOff x="0" y="0"/>
            <a:chExt cx="3196590" cy="2771140"/>
          </a:xfrm>
          <a:solidFill>
            <a:srgbClr val="2261DC"/>
          </a:solidFill>
        </p:grpSpPr>
        <p:sp>
          <p:nvSpPr>
            <p:cNvPr id="34" name="Freeform 3">
              <a:extLst>
                <a:ext uri="{FF2B5EF4-FFF2-40B4-BE49-F238E27FC236}">
                  <a16:creationId xmlns:a16="http://schemas.microsoft.com/office/drawing/2014/main" id="{35C286D0-498A-428B-841B-EFFE05CD89DB}"/>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18" name="Image 17">
            <a:extLst>
              <a:ext uri="{FF2B5EF4-FFF2-40B4-BE49-F238E27FC236}">
                <a16:creationId xmlns:a16="http://schemas.microsoft.com/office/drawing/2014/main" id="{4B6080BC-CD5E-43EB-A2D5-1BD1A6E62CE7}"/>
              </a:ext>
            </a:extLst>
          </p:cNvPr>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473124" y="761448"/>
            <a:ext cx="3475248" cy="1822671"/>
          </a:xfrm>
          <a:prstGeom prst="rect">
            <a:avLst/>
          </a:prstGeom>
        </p:spPr>
      </p:pic>
      <p:sp>
        <p:nvSpPr>
          <p:cNvPr id="20" name="ZoneTexte 19">
            <a:extLst>
              <a:ext uri="{FF2B5EF4-FFF2-40B4-BE49-F238E27FC236}">
                <a16:creationId xmlns:a16="http://schemas.microsoft.com/office/drawing/2014/main" id="{E2D3F324-9BC0-41A0-AD68-003D82DD465C}"/>
              </a:ext>
            </a:extLst>
          </p:cNvPr>
          <p:cNvSpPr txBox="1"/>
          <p:nvPr/>
        </p:nvSpPr>
        <p:spPr>
          <a:xfrm>
            <a:off x="244639" y="2713446"/>
            <a:ext cx="5884434" cy="3383106"/>
          </a:xfrm>
          <a:prstGeom prst="rect">
            <a:avLst/>
          </a:prstGeom>
          <a:noFill/>
        </p:spPr>
        <p:txBody>
          <a:bodyPr wrap="square">
            <a:spAutoFit/>
          </a:bodyPr>
          <a:lstStyle/>
          <a:p>
            <a:pPr marL="0" lvl="3" indent="0" algn="just">
              <a:lnSpc>
                <a:spcPct val="200000"/>
              </a:lnSpc>
              <a:buNone/>
            </a:pPr>
            <a:r>
              <a:rPr lang="fr-FR" sz="2200" b="1" dirty="0">
                <a:solidFill>
                  <a:srgbClr val="000000"/>
                </a:solidFill>
                <a:latin typeface="Concert One"/>
              </a:rPr>
              <a:t>INTEC SUP, Institut Supérieur des Techniques Economiques, Comptables et Commerciales est un établissement d’enseignement supérieur mettant l’accent sur la professionnalisation des études supérieures.</a:t>
            </a:r>
            <a:endParaRPr lang="fr-FR" sz="2200" b="1" dirty="0">
              <a:solidFill>
                <a:prstClr val="black"/>
              </a:solidFill>
              <a:latin typeface="Concert One"/>
            </a:endParaRPr>
          </a:p>
        </p:txBody>
      </p:sp>
      <p:sp>
        <p:nvSpPr>
          <p:cNvPr id="21" name="Espace réservé du numéro de diapositive 4">
            <a:extLst>
              <a:ext uri="{FF2B5EF4-FFF2-40B4-BE49-F238E27FC236}">
                <a16:creationId xmlns:a16="http://schemas.microsoft.com/office/drawing/2014/main" id="{429A0DE3-3882-40D8-B431-290028DD335E}"/>
              </a:ext>
            </a:extLst>
          </p:cNvPr>
          <p:cNvSpPr>
            <a:spLocks noGrp="1"/>
          </p:cNvSpPr>
          <p:nvPr>
            <p:ph type="sldNum" sz="quarter" idx="12"/>
          </p:nvPr>
        </p:nvSpPr>
        <p:spPr>
          <a:xfrm>
            <a:off x="5489478" y="6172466"/>
            <a:ext cx="523788" cy="500106"/>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FR" sz="2000" b="1" dirty="0">
                <a:solidFill>
                  <a:srgbClr val="002060"/>
                </a:solidFill>
                <a:latin typeface="Nunito Sans Black" pitchFamily="2" charset="0"/>
              </a:rPr>
              <a:t>4</a:t>
            </a:r>
            <a:endParaRPr lang="fr-ML" sz="2000" b="1" dirty="0">
              <a:solidFill>
                <a:srgbClr val="002060"/>
              </a:solidFill>
              <a:latin typeface="Nunito Sans Black" pitchFamily="2" charset="0"/>
            </a:endParaRPr>
          </a:p>
        </p:txBody>
      </p:sp>
    </p:spTree>
    <p:extLst>
      <p:ext uri="{BB962C8B-B14F-4D97-AF65-F5344CB8AC3E}">
        <p14:creationId xmlns:p14="http://schemas.microsoft.com/office/powerpoint/2010/main" val="79357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16000" decel="84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9" accel="16000" decel="84000" fill="hold" nodeType="withEffect">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0-#ppt_h/2"/>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par>
                                <p:cTn id="18" presetID="49" presetClass="entr" presetSubtype="0" decel="100000" fill="hold" nodeType="withEffect">
                                  <p:stCondLst>
                                    <p:cond delay="1500"/>
                                  </p:stCondLst>
                                  <p:childTnLst>
                                    <p:set>
                                      <p:cBhvr>
                                        <p:cTn id="19" dur="1" fill="hold">
                                          <p:stCondLst>
                                            <p:cond delay="0"/>
                                          </p:stCondLst>
                                        </p:cTn>
                                        <p:tgtEl>
                                          <p:spTgt spid="32"/>
                                        </p:tgtEl>
                                        <p:attrNameLst>
                                          <p:attrName>style.visibility</p:attrName>
                                        </p:attrNameLst>
                                      </p:cBhvr>
                                      <p:to>
                                        <p:strVal val="visible"/>
                                      </p:to>
                                    </p:set>
                                    <p:anim calcmode="lin" valueType="num">
                                      <p:cBhvr>
                                        <p:cTn id="20" dur="1250" fill="hold"/>
                                        <p:tgtEl>
                                          <p:spTgt spid="32"/>
                                        </p:tgtEl>
                                        <p:attrNameLst>
                                          <p:attrName>ppt_w</p:attrName>
                                        </p:attrNameLst>
                                      </p:cBhvr>
                                      <p:tavLst>
                                        <p:tav tm="0">
                                          <p:val>
                                            <p:fltVal val="0"/>
                                          </p:val>
                                        </p:tav>
                                        <p:tav tm="100000">
                                          <p:val>
                                            <p:strVal val="#ppt_w"/>
                                          </p:val>
                                        </p:tav>
                                      </p:tavLst>
                                    </p:anim>
                                    <p:anim calcmode="lin" valueType="num">
                                      <p:cBhvr>
                                        <p:cTn id="21" dur="1250" fill="hold"/>
                                        <p:tgtEl>
                                          <p:spTgt spid="32"/>
                                        </p:tgtEl>
                                        <p:attrNameLst>
                                          <p:attrName>ppt_h</p:attrName>
                                        </p:attrNameLst>
                                      </p:cBhvr>
                                      <p:tavLst>
                                        <p:tav tm="0">
                                          <p:val>
                                            <p:fltVal val="0"/>
                                          </p:val>
                                        </p:tav>
                                        <p:tav tm="100000">
                                          <p:val>
                                            <p:strVal val="#ppt_h"/>
                                          </p:val>
                                        </p:tav>
                                      </p:tavLst>
                                    </p:anim>
                                    <p:anim calcmode="lin" valueType="num">
                                      <p:cBhvr>
                                        <p:cTn id="22" dur="1250" fill="hold"/>
                                        <p:tgtEl>
                                          <p:spTgt spid="32"/>
                                        </p:tgtEl>
                                        <p:attrNameLst>
                                          <p:attrName>style.rotation</p:attrName>
                                        </p:attrNameLst>
                                      </p:cBhvr>
                                      <p:tavLst>
                                        <p:tav tm="0">
                                          <p:val>
                                            <p:fltVal val="360"/>
                                          </p:val>
                                        </p:tav>
                                        <p:tav tm="100000">
                                          <p:val>
                                            <p:fltVal val="0"/>
                                          </p:val>
                                        </p:tav>
                                      </p:tavLst>
                                    </p:anim>
                                    <p:animEffect transition="in" filter="fade">
                                      <p:cBhvr>
                                        <p:cTn id="23" dur="1250"/>
                                        <p:tgtEl>
                                          <p:spTgt spid="32"/>
                                        </p:tgtEl>
                                      </p:cBhvr>
                                    </p:animEffect>
                                  </p:childTnLst>
                                </p:cTn>
                              </p:par>
                              <p:par>
                                <p:cTn id="24" presetID="49" presetClass="entr" presetSubtype="0" decel="100000" fill="hold" nodeType="withEffect">
                                  <p:stCondLst>
                                    <p:cond delay="1500"/>
                                  </p:stCondLst>
                                  <p:childTnLst>
                                    <p:set>
                                      <p:cBhvr>
                                        <p:cTn id="25" dur="1" fill="hold">
                                          <p:stCondLst>
                                            <p:cond delay="0"/>
                                          </p:stCondLst>
                                        </p:cTn>
                                        <p:tgtEl>
                                          <p:spTgt spid="26"/>
                                        </p:tgtEl>
                                        <p:attrNameLst>
                                          <p:attrName>style.visibility</p:attrName>
                                        </p:attrNameLst>
                                      </p:cBhvr>
                                      <p:to>
                                        <p:strVal val="visible"/>
                                      </p:to>
                                    </p:set>
                                    <p:anim calcmode="lin" valueType="num">
                                      <p:cBhvr>
                                        <p:cTn id="26" dur="1250" fill="hold"/>
                                        <p:tgtEl>
                                          <p:spTgt spid="26"/>
                                        </p:tgtEl>
                                        <p:attrNameLst>
                                          <p:attrName>ppt_w</p:attrName>
                                        </p:attrNameLst>
                                      </p:cBhvr>
                                      <p:tavLst>
                                        <p:tav tm="0">
                                          <p:val>
                                            <p:fltVal val="0"/>
                                          </p:val>
                                        </p:tav>
                                        <p:tav tm="100000">
                                          <p:val>
                                            <p:strVal val="#ppt_w"/>
                                          </p:val>
                                        </p:tav>
                                      </p:tavLst>
                                    </p:anim>
                                    <p:anim calcmode="lin" valueType="num">
                                      <p:cBhvr>
                                        <p:cTn id="27" dur="1250" fill="hold"/>
                                        <p:tgtEl>
                                          <p:spTgt spid="26"/>
                                        </p:tgtEl>
                                        <p:attrNameLst>
                                          <p:attrName>ppt_h</p:attrName>
                                        </p:attrNameLst>
                                      </p:cBhvr>
                                      <p:tavLst>
                                        <p:tav tm="0">
                                          <p:val>
                                            <p:fltVal val="0"/>
                                          </p:val>
                                        </p:tav>
                                        <p:tav tm="100000">
                                          <p:val>
                                            <p:strVal val="#ppt_h"/>
                                          </p:val>
                                        </p:tav>
                                      </p:tavLst>
                                    </p:anim>
                                    <p:anim calcmode="lin" valueType="num">
                                      <p:cBhvr>
                                        <p:cTn id="28" dur="1250" fill="hold"/>
                                        <p:tgtEl>
                                          <p:spTgt spid="26"/>
                                        </p:tgtEl>
                                        <p:attrNameLst>
                                          <p:attrName>style.rotation</p:attrName>
                                        </p:attrNameLst>
                                      </p:cBhvr>
                                      <p:tavLst>
                                        <p:tav tm="0">
                                          <p:val>
                                            <p:fltVal val="360"/>
                                          </p:val>
                                        </p:tav>
                                        <p:tav tm="100000">
                                          <p:val>
                                            <p:fltVal val="0"/>
                                          </p:val>
                                        </p:tav>
                                      </p:tavLst>
                                    </p:anim>
                                    <p:animEffect transition="in" filter="fade">
                                      <p:cBhvr>
                                        <p:cTn id="29" dur="1250"/>
                                        <p:tgtEl>
                                          <p:spTgt spid="26"/>
                                        </p:tgtEl>
                                      </p:cBhvr>
                                    </p:animEffect>
                                  </p:childTnLst>
                                </p:cTn>
                              </p:par>
                              <p:par>
                                <p:cTn id="30" presetID="49" presetClass="entr" presetSubtype="0" decel="100000" fill="hold" nodeType="withEffect">
                                  <p:stCondLst>
                                    <p:cond delay="2000"/>
                                  </p:stCondLst>
                                  <p:childTnLst>
                                    <p:set>
                                      <p:cBhvr>
                                        <p:cTn id="31" dur="1" fill="hold">
                                          <p:stCondLst>
                                            <p:cond delay="0"/>
                                          </p:stCondLst>
                                        </p:cTn>
                                        <p:tgtEl>
                                          <p:spTgt spid="25"/>
                                        </p:tgtEl>
                                        <p:attrNameLst>
                                          <p:attrName>style.visibility</p:attrName>
                                        </p:attrNameLst>
                                      </p:cBhvr>
                                      <p:to>
                                        <p:strVal val="visible"/>
                                      </p:to>
                                    </p:set>
                                    <p:anim calcmode="lin" valueType="num">
                                      <p:cBhvr>
                                        <p:cTn id="32" dur="1250" fill="hold"/>
                                        <p:tgtEl>
                                          <p:spTgt spid="25"/>
                                        </p:tgtEl>
                                        <p:attrNameLst>
                                          <p:attrName>ppt_w</p:attrName>
                                        </p:attrNameLst>
                                      </p:cBhvr>
                                      <p:tavLst>
                                        <p:tav tm="0">
                                          <p:val>
                                            <p:fltVal val="0"/>
                                          </p:val>
                                        </p:tav>
                                        <p:tav tm="100000">
                                          <p:val>
                                            <p:strVal val="#ppt_w"/>
                                          </p:val>
                                        </p:tav>
                                      </p:tavLst>
                                    </p:anim>
                                    <p:anim calcmode="lin" valueType="num">
                                      <p:cBhvr>
                                        <p:cTn id="33" dur="1250" fill="hold"/>
                                        <p:tgtEl>
                                          <p:spTgt spid="25"/>
                                        </p:tgtEl>
                                        <p:attrNameLst>
                                          <p:attrName>ppt_h</p:attrName>
                                        </p:attrNameLst>
                                      </p:cBhvr>
                                      <p:tavLst>
                                        <p:tav tm="0">
                                          <p:val>
                                            <p:fltVal val="0"/>
                                          </p:val>
                                        </p:tav>
                                        <p:tav tm="100000">
                                          <p:val>
                                            <p:strVal val="#ppt_h"/>
                                          </p:val>
                                        </p:tav>
                                      </p:tavLst>
                                    </p:anim>
                                    <p:anim calcmode="lin" valueType="num">
                                      <p:cBhvr>
                                        <p:cTn id="34" dur="1250" fill="hold"/>
                                        <p:tgtEl>
                                          <p:spTgt spid="25"/>
                                        </p:tgtEl>
                                        <p:attrNameLst>
                                          <p:attrName>style.rotation</p:attrName>
                                        </p:attrNameLst>
                                      </p:cBhvr>
                                      <p:tavLst>
                                        <p:tav tm="0">
                                          <p:val>
                                            <p:fltVal val="360"/>
                                          </p:val>
                                        </p:tav>
                                        <p:tav tm="100000">
                                          <p:val>
                                            <p:fltVal val="0"/>
                                          </p:val>
                                        </p:tav>
                                      </p:tavLst>
                                    </p:anim>
                                    <p:animEffect transition="in" filter="fade">
                                      <p:cBhvr>
                                        <p:cTn id="35" dur="1250"/>
                                        <p:tgtEl>
                                          <p:spTgt spid="25"/>
                                        </p:tgtEl>
                                      </p:cBhvr>
                                    </p:animEffect>
                                  </p:childTnLst>
                                </p:cTn>
                              </p:par>
                              <p:par>
                                <p:cTn id="36" presetID="47" presetClass="entr" presetSubtype="0" fill="hold" nodeType="withEffect">
                                  <p:stCondLst>
                                    <p:cond delay="10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par>
                          <p:cTn id="41" fill="hold">
                            <p:stCondLst>
                              <p:cond delay="3250"/>
                            </p:stCondLst>
                            <p:childTnLst>
                              <p:par>
                                <p:cTn id="42" presetID="42"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anim calcmode="lin" valueType="num">
                                      <p:cBhvr>
                                        <p:cTn id="45" dur="500" fill="hold"/>
                                        <p:tgtEl>
                                          <p:spTgt spid="18"/>
                                        </p:tgtEl>
                                        <p:attrNameLst>
                                          <p:attrName>ppt_x</p:attrName>
                                        </p:attrNameLst>
                                      </p:cBhvr>
                                      <p:tavLst>
                                        <p:tav tm="0">
                                          <p:val>
                                            <p:strVal val="#ppt_x"/>
                                          </p:val>
                                        </p:tav>
                                        <p:tav tm="100000">
                                          <p:val>
                                            <p:strVal val="#ppt_x"/>
                                          </p:val>
                                        </p:tav>
                                      </p:tavLst>
                                    </p:anim>
                                    <p:anim calcmode="lin" valueType="num">
                                      <p:cBhvr>
                                        <p:cTn id="4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667000" y="106680"/>
            <a:ext cx="6842760" cy="6642092"/>
          </a:xfrm>
          <a:prstGeom prst="ellipse">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685728"/>
            <a:ext cx="6296718" cy="178510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5500" b="1" i="0" u="none" strike="noStrike" kern="1200" cap="none" spc="-150" normalizeH="0" baseline="0" noProof="0" dirty="0">
                <a:ln>
                  <a:noFill/>
                </a:ln>
                <a:solidFill>
                  <a:srgbClr val="0070C0"/>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a:t>
            </a:r>
            <a:r>
              <a:rPr lang="fr-FR" sz="5500" b="1" spc="-150" dirty="0">
                <a:solidFill>
                  <a:srgbClr val="0070C0"/>
                </a:solidFill>
                <a:effectLst>
                  <a:outerShdw blurRad="419100" sx="102000" sy="102000" algn="ctr" rotWithShape="0">
                    <a:prstClr val="black">
                      <a:alpha val="29000"/>
                    </a:prstClr>
                  </a:outerShdw>
                </a:effectLst>
                <a:latin typeface="Raleway Black" panose="020B0503030101060003" pitchFamily="34" charset="77"/>
              </a:rPr>
              <a:t>ONTEXTE DU PROJET</a:t>
            </a:r>
            <a:endParaRPr kumimoji="0" lang="en-LT" sz="5500" b="1" i="0" u="none" strike="noStrike" kern="1200" cap="none" spc="-150" normalizeH="0" baseline="0" noProof="0" dirty="0">
              <a:ln>
                <a:noFill/>
              </a:ln>
              <a:solidFill>
                <a:srgbClr val="0070C0"/>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Image 6">
            <a:extLst>
              <a:ext uri="{FF2B5EF4-FFF2-40B4-BE49-F238E27FC236}">
                <a16:creationId xmlns:a16="http://schemas.microsoft.com/office/drawing/2014/main" id="{98AFE951-7693-4A56-AA36-E720E8590B2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270268" y="1712421"/>
            <a:ext cx="1679171" cy="1590921"/>
          </a:xfrm>
          <a:prstGeom prst="rect">
            <a:avLst/>
          </a:prstGeom>
          <a:effectLst/>
        </p:spPr>
      </p:pic>
      <p:sp>
        <p:nvSpPr>
          <p:cNvPr id="5" name="Espace réservé du numéro de diapositive 4">
            <a:extLst>
              <a:ext uri="{FF2B5EF4-FFF2-40B4-BE49-F238E27FC236}">
                <a16:creationId xmlns:a16="http://schemas.microsoft.com/office/drawing/2014/main" id="{881F0306-89B9-4149-BB88-DEB2A9CF7D75}"/>
              </a:ext>
            </a:extLst>
          </p:cNvPr>
          <p:cNvSpPr>
            <a:spLocks noGrp="1"/>
          </p:cNvSpPr>
          <p:nvPr>
            <p:ph type="sldNum" sz="quarter" idx="12"/>
          </p:nvPr>
        </p:nvSpPr>
        <p:spPr>
          <a:xfrm>
            <a:off x="11180532" y="6248666"/>
            <a:ext cx="523788" cy="500106"/>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ML" sz="2000" b="1" dirty="0">
                <a:solidFill>
                  <a:srgbClr val="002060"/>
                </a:solidFill>
                <a:latin typeface="Nunito Sans Black" pitchFamily="2" charset="0"/>
              </a:rPr>
              <a:t>5</a:t>
            </a:r>
          </a:p>
        </p:txBody>
      </p:sp>
      <p:sp>
        <p:nvSpPr>
          <p:cNvPr id="6" name="Oval 1">
            <a:extLst>
              <a:ext uri="{FF2B5EF4-FFF2-40B4-BE49-F238E27FC236}">
                <a16:creationId xmlns:a16="http://schemas.microsoft.com/office/drawing/2014/main" id="{69394CEE-CA2F-410E-A071-BB4ACE94D1FC}"/>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dirty="0">
              <a:latin typeface="Raleway" panose="020B0503030101060003" pitchFamily="34" charset="77"/>
            </a:endParaRPr>
          </a:p>
        </p:txBody>
      </p:sp>
    </p:spTree>
    <p:extLst>
      <p:ext uri="{BB962C8B-B14F-4D97-AF65-F5344CB8AC3E}">
        <p14:creationId xmlns:p14="http://schemas.microsoft.com/office/powerpoint/2010/main" val="1167597831"/>
      </p:ext>
    </p:extLst>
  </p:cSld>
  <p:clrMapOvr>
    <a:masterClrMapping/>
  </p:clrMapOvr>
  <p:transition spd="slow"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 coins arrondis 18">
            <a:extLst>
              <a:ext uri="{FF2B5EF4-FFF2-40B4-BE49-F238E27FC236}">
                <a16:creationId xmlns:a16="http://schemas.microsoft.com/office/drawing/2014/main" id="{8EAA0FC7-4C95-4C8E-9197-2AB044114E84}"/>
              </a:ext>
            </a:extLst>
          </p:cNvPr>
          <p:cNvSpPr/>
          <p:nvPr/>
        </p:nvSpPr>
        <p:spPr>
          <a:xfrm>
            <a:off x="-302689" y="-94302"/>
            <a:ext cx="6903035" cy="711995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pic>
        <p:nvPicPr>
          <p:cNvPr id="20" name="Picture 4">
            <a:extLst>
              <a:ext uri="{FF2B5EF4-FFF2-40B4-BE49-F238E27FC236}">
                <a16:creationId xmlns:a16="http://schemas.microsoft.com/office/drawing/2014/main" id="{871750C3-7D50-4BFC-94ED-93189A9EABC2}"/>
              </a:ext>
            </a:extLst>
          </p:cNvPr>
          <p:cNvPicPr>
            <a:picLocks noChangeAspect="1"/>
          </p:cNvPicPr>
          <p:nvPr/>
        </p:nvPicPr>
        <p:blipFill>
          <a:blip r:embed="rId2"/>
          <a:srcRect l="28405" r="38541"/>
          <a:stretch>
            <a:fillRect/>
          </a:stretch>
        </p:blipFill>
        <p:spPr>
          <a:xfrm>
            <a:off x="-161695" y="1026345"/>
            <a:ext cx="4280078" cy="5755455"/>
          </a:xfrm>
          <a:prstGeom prst="rect">
            <a:avLst/>
          </a:prstGeom>
        </p:spPr>
      </p:pic>
      <p:sp>
        <p:nvSpPr>
          <p:cNvPr id="9" name="Freeform: Shape 8">
            <a:extLst>
              <a:ext uri="{FF2B5EF4-FFF2-40B4-BE49-F238E27FC236}">
                <a16:creationId xmlns:a16="http://schemas.microsoft.com/office/drawing/2014/main" id="{9AC4EEE3-065A-4CFA-A55E-6AB1C24B8037}"/>
              </a:ext>
            </a:extLst>
          </p:cNvPr>
          <p:cNvSpPr/>
          <p:nvPr/>
        </p:nvSpPr>
        <p:spPr>
          <a:xfrm>
            <a:off x="-455966" y="386984"/>
            <a:ext cx="4723166" cy="6858000"/>
          </a:xfrm>
          <a:custGeom>
            <a:avLst/>
            <a:gdLst>
              <a:gd name="connsiteX0" fmla="*/ 2311400 w 5892800"/>
              <a:gd name="connsiteY0" fmla="*/ 1308100 h 6858000"/>
              <a:gd name="connsiteX1" fmla="*/ 1816100 w 5892800"/>
              <a:gd name="connsiteY1" fmla="*/ 1803400 h 6858000"/>
              <a:gd name="connsiteX2" fmla="*/ 1816100 w 5892800"/>
              <a:gd name="connsiteY2" fmla="*/ 5765800 h 6858000"/>
              <a:gd name="connsiteX3" fmla="*/ 2311400 w 5892800"/>
              <a:gd name="connsiteY3" fmla="*/ 6261100 h 6858000"/>
              <a:gd name="connsiteX4" fmla="*/ 2806700 w 5892800"/>
              <a:gd name="connsiteY4" fmla="*/ 5765800 h 6858000"/>
              <a:gd name="connsiteX5" fmla="*/ 2806700 w 5892800"/>
              <a:gd name="connsiteY5" fmla="*/ 1803400 h 6858000"/>
              <a:gd name="connsiteX6" fmla="*/ 2311400 w 5892800"/>
              <a:gd name="connsiteY6" fmla="*/ 1308100 h 6858000"/>
              <a:gd name="connsiteX7" fmla="*/ 4451350 w 5892800"/>
              <a:gd name="connsiteY7" fmla="*/ 1066800 h 6858000"/>
              <a:gd name="connsiteX8" fmla="*/ 3956050 w 5892800"/>
              <a:gd name="connsiteY8" fmla="*/ 1562100 h 6858000"/>
              <a:gd name="connsiteX9" fmla="*/ 3956050 w 5892800"/>
              <a:gd name="connsiteY9" fmla="*/ 5524500 h 6858000"/>
              <a:gd name="connsiteX10" fmla="*/ 4451350 w 5892800"/>
              <a:gd name="connsiteY10" fmla="*/ 6019800 h 6858000"/>
              <a:gd name="connsiteX11" fmla="*/ 4946650 w 5892800"/>
              <a:gd name="connsiteY11" fmla="*/ 5524500 h 6858000"/>
              <a:gd name="connsiteX12" fmla="*/ 4946650 w 5892800"/>
              <a:gd name="connsiteY12" fmla="*/ 1562100 h 6858000"/>
              <a:gd name="connsiteX13" fmla="*/ 4451350 w 5892800"/>
              <a:gd name="connsiteY13" fmla="*/ 1066800 h 6858000"/>
              <a:gd name="connsiteX14" fmla="*/ 1231900 w 5892800"/>
              <a:gd name="connsiteY14" fmla="*/ 787400 h 6858000"/>
              <a:gd name="connsiteX15" fmla="*/ 736600 w 5892800"/>
              <a:gd name="connsiteY15" fmla="*/ 1282700 h 6858000"/>
              <a:gd name="connsiteX16" fmla="*/ 736600 w 5892800"/>
              <a:gd name="connsiteY16" fmla="*/ 5245100 h 6858000"/>
              <a:gd name="connsiteX17" fmla="*/ 1231900 w 5892800"/>
              <a:gd name="connsiteY17" fmla="*/ 5740400 h 6858000"/>
              <a:gd name="connsiteX18" fmla="*/ 1727200 w 5892800"/>
              <a:gd name="connsiteY18" fmla="*/ 5245100 h 6858000"/>
              <a:gd name="connsiteX19" fmla="*/ 1727200 w 5892800"/>
              <a:gd name="connsiteY19" fmla="*/ 1282700 h 6858000"/>
              <a:gd name="connsiteX20" fmla="*/ 1231900 w 5892800"/>
              <a:gd name="connsiteY20" fmla="*/ 787400 h 6858000"/>
              <a:gd name="connsiteX21" fmla="*/ 3371850 w 5892800"/>
              <a:gd name="connsiteY21" fmla="*/ 673100 h 6858000"/>
              <a:gd name="connsiteX22" fmla="*/ 2876550 w 5892800"/>
              <a:gd name="connsiteY22" fmla="*/ 1168400 h 6858000"/>
              <a:gd name="connsiteX23" fmla="*/ 2876550 w 5892800"/>
              <a:gd name="connsiteY23" fmla="*/ 5130800 h 6858000"/>
              <a:gd name="connsiteX24" fmla="*/ 3371850 w 5892800"/>
              <a:gd name="connsiteY24" fmla="*/ 5626100 h 6858000"/>
              <a:gd name="connsiteX25" fmla="*/ 3867150 w 5892800"/>
              <a:gd name="connsiteY25" fmla="*/ 5130800 h 6858000"/>
              <a:gd name="connsiteX26" fmla="*/ 3867150 w 5892800"/>
              <a:gd name="connsiteY26" fmla="*/ 1168400 h 6858000"/>
              <a:gd name="connsiteX27" fmla="*/ 3371850 w 5892800"/>
              <a:gd name="connsiteY27" fmla="*/ 673100 h 6858000"/>
              <a:gd name="connsiteX28" fmla="*/ 0 w 5892800"/>
              <a:gd name="connsiteY28" fmla="*/ 0 h 6858000"/>
              <a:gd name="connsiteX29" fmla="*/ 5892800 w 5892800"/>
              <a:gd name="connsiteY29" fmla="*/ 0 h 6858000"/>
              <a:gd name="connsiteX30" fmla="*/ 5892800 w 5892800"/>
              <a:gd name="connsiteY30" fmla="*/ 6858000 h 6858000"/>
              <a:gd name="connsiteX31" fmla="*/ 0 w 5892800"/>
              <a:gd name="connsiteY3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92800" h="6858000">
                <a:moveTo>
                  <a:pt x="2311400" y="1308100"/>
                </a:moveTo>
                <a:cubicBezTo>
                  <a:pt x="2037853" y="1308100"/>
                  <a:pt x="1816100" y="1529853"/>
                  <a:pt x="1816100" y="1803400"/>
                </a:cubicBezTo>
                <a:lnTo>
                  <a:pt x="1816100" y="5765800"/>
                </a:lnTo>
                <a:cubicBezTo>
                  <a:pt x="1816100" y="6039347"/>
                  <a:pt x="2037853" y="6261100"/>
                  <a:pt x="2311400" y="6261100"/>
                </a:cubicBezTo>
                <a:cubicBezTo>
                  <a:pt x="2584947" y="6261100"/>
                  <a:pt x="2806700" y="6039347"/>
                  <a:pt x="2806700" y="5765800"/>
                </a:cubicBezTo>
                <a:lnTo>
                  <a:pt x="2806700" y="1803400"/>
                </a:lnTo>
                <a:cubicBezTo>
                  <a:pt x="2806700" y="1529853"/>
                  <a:pt x="2584947" y="1308100"/>
                  <a:pt x="2311400" y="1308100"/>
                </a:cubicBezTo>
                <a:close/>
                <a:moveTo>
                  <a:pt x="4451350" y="1066800"/>
                </a:moveTo>
                <a:cubicBezTo>
                  <a:pt x="4177803" y="1066800"/>
                  <a:pt x="3956050" y="1288553"/>
                  <a:pt x="3956050" y="1562100"/>
                </a:cubicBezTo>
                <a:lnTo>
                  <a:pt x="3956050" y="5524500"/>
                </a:lnTo>
                <a:cubicBezTo>
                  <a:pt x="3956050" y="5798047"/>
                  <a:pt x="4177803" y="6019800"/>
                  <a:pt x="4451350" y="6019800"/>
                </a:cubicBezTo>
                <a:cubicBezTo>
                  <a:pt x="4724897" y="6019800"/>
                  <a:pt x="4946650" y="5798047"/>
                  <a:pt x="4946650" y="5524500"/>
                </a:cubicBezTo>
                <a:lnTo>
                  <a:pt x="4946650" y="1562100"/>
                </a:lnTo>
                <a:cubicBezTo>
                  <a:pt x="4946650" y="1288553"/>
                  <a:pt x="4724897" y="1066800"/>
                  <a:pt x="4451350" y="1066800"/>
                </a:cubicBezTo>
                <a:close/>
                <a:moveTo>
                  <a:pt x="1231900" y="787400"/>
                </a:moveTo>
                <a:cubicBezTo>
                  <a:pt x="958353" y="787400"/>
                  <a:pt x="736600" y="1009153"/>
                  <a:pt x="736600" y="1282700"/>
                </a:cubicBezTo>
                <a:lnTo>
                  <a:pt x="736600" y="5245100"/>
                </a:lnTo>
                <a:cubicBezTo>
                  <a:pt x="736600" y="5518647"/>
                  <a:pt x="958353" y="5740400"/>
                  <a:pt x="1231900" y="5740400"/>
                </a:cubicBezTo>
                <a:cubicBezTo>
                  <a:pt x="1505448" y="5740400"/>
                  <a:pt x="1727200" y="5518647"/>
                  <a:pt x="1727200" y="5245100"/>
                </a:cubicBezTo>
                <a:lnTo>
                  <a:pt x="1727200" y="1282700"/>
                </a:lnTo>
                <a:cubicBezTo>
                  <a:pt x="1727200" y="1009153"/>
                  <a:pt x="1505448" y="787400"/>
                  <a:pt x="1231900" y="787400"/>
                </a:cubicBezTo>
                <a:close/>
                <a:moveTo>
                  <a:pt x="3371850" y="673100"/>
                </a:moveTo>
                <a:cubicBezTo>
                  <a:pt x="3098303" y="673100"/>
                  <a:pt x="2876550" y="894853"/>
                  <a:pt x="2876550" y="1168400"/>
                </a:cubicBezTo>
                <a:lnTo>
                  <a:pt x="2876550" y="5130800"/>
                </a:lnTo>
                <a:cubicBezTo>
                  <a:pt x="2876550" y="5404347"/>
                  <a:pt x="3098303" y="5626100"/>
                  <a:pt x="3371850" y="5626100"/>
                </a:cubicBezTo>
                <a:cubicBezTo>
                  <a:pt x="3645397" y="5626100"/>
                  <a:pt x="3867150" y="5404347"/>
                  <a:pt x="3867150" y="5130800"/>
                </a:cubicBezTo>
                <a:lnTo>
                  <a:pt x="3867150" y="1168400"/>
                </a:lnTo>
                <a:cubicBezTo>
                  <a:pt x="3867150" y="894853"/>
                  <a:pt x="3645397" y="673100"/>
                  <a:pt x="3371850" y="673100"/>
                </a:cubicBezTo>
                <a:close/>
                <a:moveTo>
                  <a:pt x="0" y="0"/>
                </a:moveTo>
                <a:lnTo>
                  <a:pt x="5892800" y="0"/>
                </a:lnTo>
                <a:lnTo>
                  <a:pt x="5892800"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dirty="0"/>
          </a:p>
        </p:txBody>
      </p:sp>
      <p:sp>
        <p:nvSpPr>
          <p:cNvPr id="16" name="Rectangle: Rounded Corners 15">
            <a:extLst>
              <a:ext uri="{FF2B5EF4-FFF2-40B4-BE49-F238E27FC236}">
                <a16:creationId xmlns:a16="http://schemas.microsoft.com/office/drawing/2014/main" id="{C1686DB3-379B-42A2-8D6E-B1A09C8A8FE7}"/>
              </a:ext>
            </a:extLst>
          </p:cNvPr>
          <p:cNvSpPr/>
          <p:nvPr/>
        </p:nvSpPr>
        <p:spPr>
          <a:xfrm rot="18594692">
            <a:off x="4104894" y="-5056"/>
            <a:ext cx="8962506" cy="9367478"/>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5617F063-7AF4-4221-8C14-8737199C83D9}"/>
              </a:ext>
            </a:extLst>
          </p:cNvPr>
          <p:cNvSpPr txBox="1"/>
          <p:nvPr/>
        </p:nvSpPr>
        <p:spPr>
          <a:xfrm>
            <a:off x="4781521" y="1788290"/>
            <a:ext cx="7051737" cy="4856714"/>
          </a:xfrm>
          <a:prstGeom prst="rect">
            <a:avLst/>
          </a:prstGeom>
          <a:noFill/>
        </p:spPr>
        <p:txBody>
          <a:bodyPr wrap="square" rtlCol="0">
            <a:spAutoFit/>
          </a:bodyPr>
          <a:lstStyle>
            <a:defPPr>
              <a:defRPr lang="en-US"/>
            </a:defPPr>
            <a:lvl1pPr algn="ctr">
              <a:defRPr sz="1600">
                <a:solidFill>
                  <a:srgbClr val="555555"/>
                </a:solidFill>
                <a:latin typeface="Fira Sans" panose="020B0803050000020004" pitchFamily="34" charset="0"/>
                <a:ea typeface="Fira Sans" panose="020B0803050000020004" pitchFamily="34" charset="0"/>
              </a:defRPr>
            </a:lvl1pPr>
          </a:lstStyle>
          <a:p>
            <a:pPr algn="just">
              <a:lnSpc>
                <a:spcPct val="150000"/>
              </a:lnSpc>
            </a:pPr>
            <a:r>
              <a:rPr lang="fr-ML" sz="1900" dirty="0">
                <a:solidFill>
                  <a:schemeClr val="tx1"/>
                </a:solidFill>
                <a:latin typeface="Concert One"/>
              </a:rPr>
              <a:t>De nos jours </a:t>
            </a:r>
            <a:r>
              <a:rPr lang="fr-FR" sz="1900" dirty="0">
                <a:solidFill>
                  <a:schemeClr val="tx1"/>
                </a:solidFill>
                <a:latin typeface="Concert One"/>
              </a:rPr>
              <a:t>il faut donner à l'informatique pédagogique un rôle moteur dans les apprentissages fondamentaux, Ainsi au niveau d’une plateforme E-learning, on trouve des supports disponibles en ligne, des formateurs à distance ainsi qu’un apprentissage spécifique. </a:t>
            </a:r>
          </a:p>
          <a:p>
            <a:pPr algn="just">
              <a:lnSpc>
                <a:spcPct val="150000"/>
              </a:lnSpc>
            </a:pPr>
            <a:r>
              <a:rPr lang="fr-FR" sz="1900" dirty="0">
                <a:solidFill>
                  <a:schemeClr val="tx1"/>
                </a:solidFill>
                <a:latin typeface="Concert One"/>
              </a:rPr>
              <a:t>C’est pourquoi dans le cadre de ce projet, nous mettrons en place une application dans un milieu universitaire tel que INTEC SUP pour améliorer l’apprentissage et la qualité de la formation, celle-ci permettra de rendre accessible la formation aux étudiants partout pour une meilleure productivité.</a:t>
            </a:r>
            <a:endParaRPr lang="fr-ML" sz="1900" dirty="0">
              <a:solidFill>
                <a:schemeClr val="tx1"/>
              </a:solidFill>
              <a:latin typeface="Concert One"/>
            </a:endParaRPr>
          </a:p>
          <a:p>
            <a:pPr algn="just">
              <a:lnSpc>
                <a:spcPct val="150000"/>
              </a:lnSpc>
            </a:pPr>
            <a:endParaRPr lang="en-US" sz="1900" dirty="0">
              <a:solidFill>
                <a:schemeClr val="tx1"/>
              </a:solidFill>
              <a:latin typeface="Concert One"/>
              <a:ea typeface="Dotum" panose="020B0600000101010101" pitchFamily="34" charset="-127"/>
            </a:endParaRPr>
          </a:p>
        </p:txBody>
      </p:sp>
      <p:sp>
        <p:nvSpPr>
          <p:cNvPr id="12" name="TextBox 11">
            <a:extLst>
              <a:ext uri="{FF2B5EF4-FFF2-40B4-BE49-F238E27FC236}">
                <a16:creationId xmlns:a16="http://schemas.microsoft.com/office/drawing/2014/main" id="{63E58555-D1FC-4CF0-AE7C-2F05C6747806}"/>
              </a:ext>
            </a:extLst>
          </p:cNvPr>
          <p:cNvSpPr txBox="1"/>
          <p:nvPr/>
        </p:nvSpPr>
        <p:spPr>
          <a:xfrm>
            <a:off x="5635033" y="423991"/>
            <a:ext cx="5348712" cy="1446550"/>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en-US" sz="8800" dirty="0">
                <a:solidFill>
                  <a:srgbClr val="2261DC"/>
                </a:solidFill>
              </a:rPr>
              <a:t>I</a:t>
            </a:r>
            <a:r>
              <a:rPr lang="en-US" sz="7200" dirty="0">
                <a:solidFill>
                  <a:srgbClr val="2261DC"/>
                </a:solidFill>
              </a:rPr>
              <a:t>ntroduction</a:t>
            </a:r>
          </a:p>
        </p:txBody>
      </p:sp>
      <p:sp>
        <p:nvSpPr>
          <p:cNvPr id="6" name="Rectangle: Rounded Corners 5">
            <a:extLst>
              <a:ext uri="{FF2B5EF4-FFF2-40B4-BE49-F238E27FC236}">
                <a16:creationId xmlns:a16="http://schemas.microsoft.com/office/drawing/2014/main" id="{977FD7EB-609C-4B21-B160-89DBD68F9123}"/>
              </a:ext>
            </a:extLst>
          </p:cNvPr>
          <p:cNvSpPr/>
          <p:nvPr/>
        </p:nvSpPr>
        <p:spPr>
          <a:xfrm>
            <a:off x="10202936" y="6398500"/>
            <a:ext cx="2176972"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3D2F5BB3-68F6-4E35-8E2F-4B85408CDD95}"/>
              </a:ext>
            </a:extLst>
          </p:cNvPr>
          <p:cNvGrpSpPr/>
          <p:nvPr/>
        </p:nvGrpSpPr>
        <p:grpSpPr>
          <a:xfrm>
            <a:off x="-665251" y="-1168717"/>
            <a:ext cx="1437130" cy="2613500"/>
            <a:chOff x="-697909" y="-1234033"/>
            <a:chExt cx="1437130" cy="2613500"/>
          </a:xfrm>
        </p:grpSpPr>
        <p:sp>
          <p:nvSpPr>
            <p:cNvPr id="21" name="Rectangle: Rounded Corners 20">
              <a:extLst>
                <a:ext uri="{FF2B5EF4-FFF2-40B4-BE49-F238E27FC236}">
                  <a16:creationId xmlns:a16="http://schemas.microsoft.com/office/drawing/2014/main" id="{23A85062-0D45-4878-B92D-62C8DD7EBD6D}"/>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B6C43BB7-91E3-48BE-82D7-0C6299CAA78C}"/>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029E3C5F-2318-4892-8E95-14B164F4962B}"/>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2">
            <a:extLst>
              <a:ext uri="{FF2B5EF4-FFF2-40B4-BE49-F238E27FC236}">
                <a16:creationId xmlns:a16="http://schemas.microsoft.com/office/drawing/2014/main" id="{F09AA255-8011-4F5B-86C0-41F5BAEAA5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1619886" y="76347"/>
            <a:ext cx="426744" cy="426744"/>
          </a:xfrm>
          <a:prstGeom prst="rect">
            <a:avLst/>
          </a:prstGeom>
        </p:spPr>
      </p:pic>
      <p:grpSp>
        <p:nvGrpSpPr>
          <p:cNvPr id="17" name="Group 2">
            <a:extLst>
              <a:ext uri="{FF2B5EF4-FFF2-40B4-BE49-F238E27FC236}">
                <a16:creationId xmlns:a16="http://schemas.microsoft.com/office/drawing/2014/main" id="{4C3AD5FD-3C0E-47E4-96F1-71CDE41EE7DF}"/>
              </a:ext>
            </a:extLst>
          </p:cNvPr>
          <p:cNvGrpSpPr>
            <a:grpSpLocks noChangeAspect="1"/>
          </p:cNvGrpSpPr>
          <p:nvPr/>
        </p:nvGrpSpPr>
        <p:grpSpPr>
          <a:xfrm rot="19597915">
            <a:off x="11093250" y="76347"/>
            <a:ext cx="492262" cy="426744"/>
            <a:chOff x="0" y="0"/>
            <a:chExt cx="3196590" cy="2771140"/>
          </a:xfrm>
          <a:solidFill>
            <a:srgbClr val="2261DC"/>
          </a:solidFill>
        </p:grpSpPr>
        <p:sp>
          <p:nvSpPr>
            <p:cNvPr id="18" name="Freeform 3">
              <a:extLst>
                <a:ext uri="{FF2B5EF4-FFF2-40B4-BE49-F238E27FC236}">
                  <a16:creationId xmlns:a16="http://schemas.microsoft.com/office/drawing/2014/main" id="{23F84E49-4498-4AFD-AD08-676EF9EC9C06}"/>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sp>
        <p:nvSpPr>
          <p:cNvPr id="24" name="Espace réservé du numéro de diapositive 4">
            <a:extLst>
              <a:ext uri="{FF2B5EF4-FFF2-40B4-BE49-F238E27FC236}">
                <a16:creationId xmlns:a16="http://schemas.microsoft.com/office/drawing/2014/main" id="{2A3EAD17-E5CA-4F34-A9B3-6B5875EE8BF9}"/>
              </a:ext>
            </a:extLst>
          </p:cNvPr>
          <p:cNvSpPr>
            <a:spLocks noGrp="1"/>
          </p:cNvSpPr>
          <p:nvPr>
            <p:ph type="sldNum" sz="quarter" idx="12"/>
          </p:nvPr>
        </p:nvSpPr>
        <p:spPr>
          <a:xfrm>
            <a:off x="6041023" y="6202946"/>
            <a:ext cx="523788" cy="500106"/>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FR" sz="2000" b="1" dirty="0">
                <a:solidFill>
                  <a:srgbClr val="002060"/>
                </a:solidFill>
                <a:latin typeface="Nunito Sans Black" pitchFamily="2" charset="0"/>
              </a:rPr>
              <a:t>6</a:t>
            </a:r>
            <a:endParaRPr lang="fr-ML" sz="2000" b="1" dirty="0">
              <a:solidFill>
                <a:srgbClr val="002060"/>
              </a:solidFill>
              <a:latin typeface="Nunito Sans Black" pitchFamily="2" charset="0"/>
            </a:endParaRPr>
          </a:p>
        </p:txBody>
      </p:sp>
    </p:spTree>
    <p:extLst>
      <p:ext uri="{BB962C8B-B14F-4D97-AF65-F5344CB8AC3E}">
        <p14:creationId xmlns:p14="http://schemas.microsoft.com/office/powerpoint/2010/main" val="231367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6000" decel="84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9" accel="16000" decel="84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accel="16000" decel="84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10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9" presetClass="entr" presetSubtype="0" decel="100000" fill="hold" nodeType="withEffect">
                                  <p:stCondLst>
                                    <p:cond delay="150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250" fill="hold"/>
                                        <p:tgtEl>
                                          <p:spTgt spid="15"/>
                                        </p:tgtEl>
                                        <p:attrNameLst>
                                          <p:attrName>ppt_w</p:attrName>
                                        </p:attrNameLst>
                                      </p:cBhvr>
                                      <p:tavLst>
                                        <p:tav tm="0">
                                          <p:val>
                                            <p:fltVal val="0"/>
                                          </p:val>
                                        </p:tav>
                                        <p:tav tm="100000">
                                          <p:val>
                                            <p:strVal val="#ppt_w"/>
                                          </p:val>
                                        </p:tav>
                                      </p:tavLst>
                                    </p:anim>
                                    <p:anim calcmode="lin" valueType="num">
                                      <p:cBhvr>
                                        <p:cTn id="25" dur="1250" fill="hold"/>
                                        <p:tgtEl>
                                          <p:spTgt spid="15"/>
                                        </p:tgtEl>
                                        <p:attrNameLst>
                                          <p:attrName>ppt_h</p:attrName>
                                        </p:attrNameLst>
                                      </p:cBhvr>
                                      <p:tavLst>
                                        <p:tav tm="0">
                                          <p:val>
                                            <p:fltVal val="0"/>
                                          </p:val>
                                        </p:tav>
                                        <p:tav tm="100000">
                                          <p:val>
                                            <p:strVal val="#ppt_h"/>
                                          </p:val>
                                        </p:tav>
                                      </p:tavLst>
                                    </p:anim>
                                    <p:anim calcmode="lin" valueType="num">
                                      <p:cBhvr>
                                        <p:cTn id="26" dur="1250" fill="hold"/>
                                        <p:tgtEl>
                                          <p:spTgt spid="15"/>
                                        </p:tgtEl>
                                        <p:attrNameLst>
                                          <p:attrName>style.rotation</p:attrName>
                                        </p:attrNameLst>
                                      </p:cBhvr>
                                      <p:tavLst>
                                        <p:tav tm="0">
                                          <p:val>
                                            <p:fltVal val="360"/>
                                          </p:val>
                                        </p:tav>
                                        <p:tav tm="100000">
                                          <p:val>
                                            <p:fltVal val="0"/>
                                          </p:val>
                                        </p:tav>
                                      </p:tavLst>
                                    </p:anim>
                                    <p:animEffect transition="in" filter="fade">
                                      <p:cBhvr>
                                        <p:cTn id="27" dur="1250"/>
                                        <p:tgtEl>
                                          <p:spTgt spid="15"/>
                                        </p:tgtEl>
                                      </p:cBhvr>
                                    </p:animEffect>
                                  </p:childTnLst>
                                </p:cTn>
                              </p:par>
                              <p:par>
                                <p:cTn id="28" presetID="14" presetClass="entr" presetSubtype="10" fill="hold" grpId="0" nodeType="withEffect">
                                  <p:stCondLst>
                                    <p:cond delay="500"/>
                                  </p:stCondLst>
                                  <p:iterate type="wd">
                                    <p:tmPct val="5000"/>
                                  </p:iterate>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250"/>
                                        <p:tgtEl>
                                          <p:spTgt spid="14"/>
                                        </p:tgtEl>
                                      </p:cBhvr>
                                    </p:animEffect>
                                  </p:childTnLst>
                                </p:cTn>
                              </p:par>
                              <p:par>
                                <p:cTn id="31" presetID="23" presetClass="entr" presetSubtype="16" fill="hold" grpId="0" nodeType="withEffect">
                                  <p:stCondLst>
                                    <p:cond delay="2500"/>
                                  </p:stCondLst>
                                  <p:iterate type="lt">
                                    <p:tmPct val="10000"/>
                                  </p:iterate>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childTnLst>
                                </p:cTn>
                              </p:par>
                              <p:par>
                                <p:cTn id="35" presetID="2" presetClass="entr" presetSubtype="4" accel="18000" decel="76000" fill="hold" nodeType="withEffect">
                                  <p:stCondLst>
                                    <p:cond delay="50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750" fill="hold"/>
                                        <p:tgtEl>
                                          <p:spTgt spid="20"/>
                                        </p:tgtEl>
                                        <p:attrNameLst>
                                          <p:attrName>ppt_x</p:attrName>
                                        </p:attrNameLst>
                                      </p:cBhvr>
                                      <p:tavLst>
                                        <p:tav tm="0">
                                          <p:val>
                                            <p:strVal val="#ppt_x"/>
                                          </p:val>
                                        </p:tav>
                                        <p:tav tm="100000">
                                          <p:val>
                                            <p:strVal val="#ppt_x"/>
                                          </p:val>
                                        </p:tav>
                                      </p:tavLst>
                                    </p:anim>
                                    <p:anim calcmode="lin" valueType="num">
                                      <p:cBhvr additive="base">
                                        <p:cTn id="38" dur="7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p:bldP spid="12"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 coins arrondis 18">
            <a:extLst>
              <a:ext uri="{FF2B5EF4-FFF2-40B4-BE49-F238E27FC236}">
                <a16:creationId xmlns:a16="http://schemas.microsoft.com/office/drawing/2014/main" id="{8EAA0FC7-4C95-4C8E-9197-2AB044114E84}"/>
              </a:ext>
            </a:extLst>
          </p:cNvPr>
          <p:cNvSpPr/>
          <p:nvPr/>
        </p:nvSpPr>
        <p:spPr>
          <a:xfrm>
            <a:off x="-302689" y="-94302"/>
            <a:ext cx="6903035" cy="711995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dirty="0"/>
          </a:p>
        </p:txBody>
      </p:sp>
      <p:sp>
        <p:nvSpPr>
          <p:cNvPr id="6" name="Rectangle: Rounded Corners 5">
            <a:extLst>
              <a:ext uri="{FF2B5EF4-FFF2-40B4-BE49-F238E27FC236}">
                <a16:creationId xmlns:a16="http://schemas.microsoft.com/office/drawing/2014/main" id="{977FD7EB-609C-4B21-B160-89DBD68F9123}"/>
              </a:ext>
            </a:extLst>
          </p:cNvPr>
          <p:cNvSpPr/>
          <p:nvPr/>
        </p:nvSpPr>
        <p:spPr>
          <a:xfrm>
            <a:off x="10202936" y="6398500"/>
            <a:ext cx="2176972"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3D2F5BB3-68F6-4E35-8E2F-4B85408CDD95}"/>
              </a:ext>
            </a:extLst>
          </p:cNvPr>
          <p:cNvGrpSpPr/>
          <p:nvPr/>
        </p:nvGrpSpPr>
        <p:grpSpPr>
          <a:xfrm>
            <a:off x="-665251" y="-1168717"/>
            <a:ext cx="1437130" cy="2613500"/>
            <a:chOff x="-697909" y="-1234033"/>
            <a:chExt cx="1437130" cy="2613500"/>
          </a:xfrm>
        </p:grpSpPr>
        <p:sp>
          <p:nvSpPr>
            <p:cNvPr id="21" name="Rectangle: Rounded Corners 20">
              <a:extLst>
                <a:ext uri="{FF2B5EF4-FFF2-40B4-BE49-F238E27FC236}">
                  <a16:creationId xmlns:a16="http://schemas.microsoft.com/office/drawing/2014/main" id="{23A85062-0D45-4878-B92D-62C8DD7EBD6D}"/>
                </a:ext>
              </a:extLst>
            </p:cNvPr>
            <p:cNvSpPr/>
            <p:nvPr/>
          </p:nvSpPr>
          <p:spPr>
            <a:xfrm rot="2797405">
              <a:off x="-503805" y="33657"/>
              <a:ext cx="1552348" cy="62715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B6C43BB7-91E3-48BE-82D7-0C6299CAA78C}"/>
                </a:ext>
              </a:extLst>
            </p:cNvPr>
            <p:cNvSpPr/>
            <p:nvPr/>
          </p:nvSpPr>
          <p:spPr>
            <a:xfrm rot="2797405">
              <a:off x="-350528" y="-771434"/>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029E3C5F-2318-4892-8E95-14B164F4962B}"/>
                </a:ext>
              </a:extLst>
            </p:cNvPr>
            <p:cNvSpPr/>
            <p:nvPr/>
          </p:nvSpPr>
          <p:spPr>
            <a:xfrm rot="2797405">
              <a:off x="-1160508" y="289718"/>
              <a:ext cx="1552348" cy="627150"/>
            </a:xfrm>
            <a:prstGeom prst="roundRect">
              <a:avLst>
                <a:gd name="adj" fmla="val 50000"/>
              </a:avLst>
            </a:prstGeom>
            <a:solidFill>
              <a:srgbClr val="226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2">
            <a:extLst>
              <a:ext uri="{FF2B5EF4-FFF2-40B4-BE49-F238E27FC236}">
                <a16:creationId xmlns:a16="http://schemas.microsoft.com/office/drawing/2014/main" id="{F09AA255-8011-4F5B-86C0-41F5BAEAA5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619886" y="76347"/>
            <a:ext cx="426744" cy="426744"/>
          </a:xfrm>
          <a:prstGeom prst="rect">
            <a:avLst/>
          </a:prstGeom>
        </p:spPr>
      </p:pic>
      <p:grpSp>
        <p:nvGrpSpPr>
          <p:cNvPr id="17" name="Group 2">
            <a:extLst>
              <a:ext uri="{FF2B5EF4-FFF2-40B4-BE49-F238E27FC236}">
                <a16:creationId xmlns:a16="http://schemas.microsoft.com/office/drawing/2014/main" id="{4C3AD5FD-3C0E-47E4-96F1-71CDE41EE7DF}"/>
              </a:ext>
            </a:extLst>
          </p:cNvPr>
          <p:cNvGrpSpPr>
            <a:grpSpLocks noChangeAspect="1"/>
          </p:cNvGrpSpPr>
          <p:nvPr/>
        </p:nvGrpSpPr>
        <p:grpSpPr>
          <a:xfrm rot="19597915">
            <a:off x="11093250" y="76347"/>
            <a:ext cx="492262" cy="426744"/>
            <a:chOff x="0" y="0"/>
            <a:chExt cx="3196590" cy="2771140"/>
          </a:xfrm>
          <a:solidFill>
            <a:srgbClr val="2261DC"/>
          </a:solidFill>
        </p:grpSpPr>
        <p:sp>
          <p:nvSpPr>
            <p:cNvPr id="18" name="Freeform 3">
              <a:extLst>
                <a:ext uri="{FF2B5EF4-FFF2-40B4-BE49-F238E27FC236}">
                  <a16:creationId xmlns:a16="http://schemas.microsoft.com/office/drawing/2014/main" id="{23F84E49-4498-4AFD-AD08-676EF9EC9C06}"/>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sp>
        <p:nvSpPr>
          <p:cNvPr id="24" name="Espace réservé du numéro de diapositive 4">
            <a:extLst>
              <a:ext uri="{FF2B5EF4-FFF2-40B4-BE49-F238E27FC236}">
                <a16:creationId xmlns:a16="http://schemas.microsoft.com/office/drawing/2014/main" id="{2A3EAD17-E5CA-4F34-A9B3-6B5875EE8BF9}"/>
              </a:ext>
            </a:extLst>
          </p:cNvPr>
          <p:cNvSpPr>
            <a:spLocks noGrp="1"/>
          </p:cNvSpPr>
          <p:nvPr>
            <p:ph type="sldNum" sz="quarter" idx="12"/>
          </p:nvPr>
        </p:nvSpPr>
        <p:spPr>
          <a:xfrm>
            <a:off x="6041023" y="6172466"/>
            <a:ext cx="523788" cy="500106"/>
          </a:xfrm>
          <a:prstGeom prst="ellipse">
            <a:avLst/>
          </a:pr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r>
              <a:rPr lang="fr-FR" sz="2000" b="1" dirty="0">
                <a:solidFill>
                  <a:srgbClr val="002060"/>
                </a:solidFill>
                <a:latin typeface="Nunito Sans Black" pitchFamily="2" charset="0"/>
              </a:rPr>
              <a:t>7</a:t>
            </a:r>
            <a:endParaRPr lang="fr-ML" sz="2000" b="1" dirty="0">
              <a:solidFill>
                <a:srgbClr val="002060"/>
              </a:solidFill>
              <a:latin typeface="Nunito Sans Black" pitchFamily="2" charset="0"/>
            </a:endParaRPr>
          </a:p>
        </p:txBody>
      </p:sp>
      <p:pic>
        <p:nvPicPr>
          <p:cNvPr id="25" name="Picture 2621">
            <a:extLst>
              <a:ext uri="{FF2B5EF4-FFF2-40B4-BE49-F238E27FC236}">
                <a16:creationId xmlns:a16="http://schemas.microsoft.com/office/drawing/2014/main" id="{31D39FB3-DE4F-4894-BEBD-57837CCB3D3F}"/>
              </a:ext>
            </a:extLst>
          </p:cNvPr>
          <p:cNvPicPr/>
          <p:nvPr/>
        </p:nvPicPr>
        <p:blipFill>
          <a:blip r:embed="rId4"/>
          <a:stretch>
            <a:fillRect/>
          </a:stretch>
        </p:blipFill>
        <p:spPr>
          <a:xfrm>
            <a:off x="1012738" y="76347"/>
            <a:ext cx="10003727" cy="6032191"/>
          </a:xfrm>
          <a:prstGeom prst="rect">
            <a:avLst/>
          </a:prstGeom>
        </p:spPr>
      </p:pic>
      <p:sp>
        <p:nvSpPr>
          <p:cNvPr id="26" name="ZoneTexte 25">
            <a:extLst>
              <a:ext uri="{FF2B5EF4-FFF2-40B4-BE49-F238E27FC236}">
                <a16:creationId xmlns:a16="http://schemas.microsoft.com/office/drawing/2014/main" id="{044A51C8-ACDD-4FD3-9EB9-1EE1A2897E2A}"/>
              </a:ext>
            </a:extLst>
          </p:cNvPr>
          <p:cNvSpPr txBox="1"/>
          <p:nvPr/>
        </p:nvSpPr>
        <p:spPr>
          <a:xfrm>
            <a:off x="0" y="5079584"/>
            <a:ext cx="3347222" cy="369332"/>
          </a:xfrm>
          <a:prstGeom prst="rect">
            <a:avLst/>
          </a:prstGeom>
          <a:noFill/>
        </p:spPr>
        <p:txBody>
          <a:bodyPr wrap="square">
            <a:spAutoFit/>
          </a:bodyPr>
          <a:lstStyle/>
          <a:p>
            <a:r>
              <a:rPr lang="fr-FR" dirty="0">
                <a:effectLst>
                  <a:outerShdw blurRad="38100" dist="38100" dir="2700000" algn="tl">
                    <a:srgbClr val="000000">
                      <a:alpha val="43137"/>
                    </a:srgbClr>
                  </a:outerShdw>
                </a:effectLst>
                <a:latin typeface="Concert One"/>
              </a:rPr>
              <a:t>Carte réalisée par le LabSET, 2018 </a:t>
            </a:r>
            <a:endParaRPr lang="fr-ML" dirty="0">
              <a:effectLst>
                <a:outerShdw blurRad="38100" dist="38100" dir="2700000" algn="tl">
                  <a:srgbClr val="000000">
                    <a:alpha val="43137"/>
                  </a:srgbClr>
                </a:outerShdw>
              </a:effectLst>
              <a:latin typeface="Concert One"/>
            </a:endParaRPr>
          </a:p>
        </p:txBody>
      </p:sp>
    </p:spTree>
    <p:extLst>
      <p:ext uri="{BB962C8B-B14F-4D97-AF65-F5344CB8AC3E}">
        <p14:creationId xmlns:p14="http://schemas.microsoft.com/office/powerpoint/2010/main" val="167416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6000" decel="84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accel="16000" decel="84000" fill="hold" grpId="0" nodeType="withEffect">
                                  <p:stCondLst>
                                    <p:cond delay="1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49" presetClass="entr" presetSubtype="0" decel="100000" fill="hold" nodeType="withEffect">
                                  <p:stCondLst>
                                    <p:cond delay="1500"/>
                                  </p:stCondLst>
                                  <p:childTnLst>
                                    <p:set>
                                      <p:cBhvr>
                                        <p:cTn id="19" dur="1" fill="hold">
                                          <p:stCondLst>
                                            <p:cond delay="0"/>
                                          </p:stCondLst>
                                        </p:cTn>
                                        <p:tgtEl>
                                          <p:spTgt spid="15"/>
                                        </p:tgtEl>
                                        <p:attrNameLst>
                                          <p:attrName>style.visibility</p:attrName>
                                        </p:attrNameLst>
                                      </p:cBhvr>
                                      <p:to>
                                        <p:strVal val="visible"/>
                                      </p:to>
                                    </p:set>
                                    <p:anim calcmode="lin" valueType="num">
                                      <p:cBhvr>
                                        <p:cTn id="20" dur="1250" fill="hold"/>
                                        <p:tgtEl>
                                          <p:spTgt spid="15"/>
                                        </p:tgtEl>
                                        <p:attrNameLst>
                                          <p:attrName>ppt_w</p:attrName>
                                        </p:attrNameLst>
                                      </p:cBhvr>
                                      <p:tavLst>
                                        <p:tav tm="0">
                                          <p:val>
                                            <p:fltVal val="0"/>
                                          </p:val>
                                        </p:tav>
                                        <p:tav tm="100000">
                                          <p:val>
                                            <p:strVal val="#ppt_w"/>
                                          </p:val>
                                        </p:tav>
                                      </p:tavLst>
                                    </p:anim>
                                    <p:anim calcmode="lin" valueType="num">
                                      <p:cBhvr>
                                        <p:cTn id="21" dur="1250" fill="hold"/>
                                        <p:tgtEl>
                                          <p:spTgt spid="15"/>
                                        </p:tgtEl>
                                        <p:attrNameLst>
                                          <p:attrName>ppt_h</p:attrName>
                                        </p:attrNameLst>
                                      </p:cBhvr>
                                      <p:tavLst>
                                        <p:tav tm="0">
                                          <p:val>
                                            <p:fltVal val="0"/>
                                          </p:val>
                                        </p:tav>
                                        <p:tav tm="100000">
                                          <p:val>
                                            <p:strVal val="#ppt_h"/>
                                          </p:val>
                                        </p:tav>
                                      </p:tavLst>
                                    </p:anim>
                                    <p:anim calcmode="lin" valueType="num">
                                      <p:cBhvr>
                                        <p:cTn id="22" dur="1250" fill="hold"/>
                                        <p:tgtEl>
                                          <p:spTgt spid="15"/>
                                        </p:tgtEl>
                                        <p:attrNameLst>
                                          <p:attrName>style.rotation</p:attrName>
                                        </p:attrNameLst>
                                      </p:cBhvr>
                                      <p:tavLst>
                                        <p:tav tm="0">
                                          <p:val>
                                            <p:fltVal val="360"/>
                                          </p:val>
                                        </p:tav>
                                        <p:tav tm="100000">
                                          <p:val>
                                            <p:fltVal val="0"/>
                                          </p:val>
                                        </p:tav>
                                      </p:tavLst>
                                    </p:anim>
                                    <p:animEffect transition="in" filter="fade">
                                      <p:cBhvr>
                                        <p:cTn id="23"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19DEF84-05E7-4BAB-8AE5-D15C3ACDE8E7}">
  <we:reference id="wa104381411" version="2.4.1.0" store="fr-FR" storeType="OMEX"/>
  <we:alternateReferences>
    <we:reference id="wa104381411" version="2.4.1.0" store="WA10438141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2473</TotalTime>
  <Words>412</Words>
  <Application>Microsoft Office PowerPoint</Application>
  <PresentationFormat>Grand écran</PresentationFormat>
  <Paragraphs>107</Paragraphs>
  <Slides>22</Slides>
  <Notes>5</Notes>
  <HiddenSlides>0</HiddenSlides>
  <MMClips>0</MMClips>
  <ScaleCrop>false</ScaleCrop>
  <HeadingPairs>
    <vt:vector size="6" baseType="variant">
      <vt:variant>
        <vt:lpstr>Polices utilisées</vt:lpstr>
      </vt:variant>
      <vt:variant>
        <vt:i4>21</vt:i4>
      </vt:variant>
      <vt:variant>
        <vt:lpstr>Thème</vt:lpstr>
      </vt:variant>
      <vt:variant>
        <vt:i4>1</vt:i4>
      </vt:variant>
      <vt:variant>
        <vt:lpstr>Titres des diapositives</vt:lpstr>
      </vt:variant>
      <vt:variant>
        <vt:i4>22</vt:i4>
      </vt:variant>
    </vt:vector>
  </HeadingPairs>
  <TitlesOfParts>
    <vt:vector size="44" baseType="lpstr">
      <vt:lpstr>Microsoft YaHei</vt:lpstr>
      <vt:lpstr>Arial</vt:lpstr>
      <vt:lpstr>Arial Black</vt:lpstr>
      <vt:lpstr>Calibri</vt:lpstr>
      <vt:lpstr>Calibri Light</vt:lpstr>
      <vt:lpstr>Concert One</vt:lpstr>
      <vt:lpstr>Consolas</vt:lpstr>
      <vt:lpstr>Corbel Light</vt:lpstr>
      <vt:lpstr>DokChampa</vt:lpstr>
      <vt:lpstr>Dotum</vt:lpstr>
      <vt:lpstr>Edwardian Script ITC</vt:lpstr>
      <vt:lpstr>Euphemia</vt:lpstr>
      <vt:lpstr>Fira Sans</vt:lpstr>
      <vt:lpstr>Itim</vt:lpstr>
      <vt:lpstr>Lora</vt:lpstr>
      <vt:lpstr>Nunito Sans Black</vt:lpstr>
      <vt:lpstr>Open Sans Extrabold</vt:lpstr>
      <vt:lpstr>Raleway</vt:lpstr>
      <vt:lpstr>Raleway Black</vt:lpstr>
      <vt:lpstr>Roboto</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Admin</cp:lastModifiedBy>
  <cp:revision>101</cp:revision>
  <dcterms:created xsi:type="dcterms:W3CDTF">2020-12-19T18:59:10Z</dcterms:created>
  <dcterms:modified xsi:type="dcterms:W3CDTF">2023-02-24T14:06:54Z</dcterms:modified>
</cp:coreProperties>
</file>